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</p:sldMasterIdLst>
  <p:notesMasterIdLst>
    <p:notesMasterId r:id="rId13"/>
  </p:notesMasterIdLst>
  <p:sldIdLst>
    <p:sldId id="277" r:id="rId6"/>
    <p:sldId id="6619" r:id="rId7"/>
    <p:sldId id="6620" r:id="rId8"/>
    <p:sldId id="6621" r:id="rId9"/>
    <p:sldId id="6622" r:id="rId10"/>
    <p:sldId id="6624" r:id="rId11"/>
    <p:sldId id="66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8E24C7-639C-4E47-BFD9-D97BD10C53B5}" v="185" dt="2021-10-04T10:42:06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7814" autoAdjust="0"/>
  </p:normalViewPr>
  <p:slideViewPr>
    <p:cSldViewPr snapToGrid="0">
      <p:cViewPr varScale="1">
        <p:scale>
          <a:sx n="75" d="100"/>
          <a:sy n="75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Ferrari" userId="364a94e0-38a6-4f15-9974-f79edcd3b904" providerId="ADAL" clId="{96C45B72-08B7-4D84-BE8B-D01DC8B067DE}"/>
    <pc:docChg chg="custSel modSld">
      <pc:chgData name="Carolina Ferrari" userId="364a94e0-38a6-4f15-9974-f79edcd3b904" providerId="ADAL" clId="{96C45B72-08B7-4D84-BE8B-D01DC8B067DE}" dt="2021-08-24T13:53:40.448" v="0" actId="27636"/>
      <pc:docMkLst>
        <pc:docMk/>
      </pc:docMkLst>
      <pc:sldChg chg="modSp mod">
        <pc:chgData name="Carolina Ferrari" userId="364a94e0-38a6-4f15-9974-f79edcd3b904" providerId="ADAL" clId="{96C45B72-08B7-4D84-BE8B-D01DC8B067DE}" dt="2021-08-24T13:53:40.448" v="0" actId="27636"/>
        <pc:sldMkLst>
          <pc:docMk/>
          <pc:sldMk cId="948793774" sldId="277"/>
        </pc:sldMkLst>
        <pc:spChg chg="mod">
          <ac:chgData name="Carolina Ferrari" userId="364a94e0-38a6-4f15-9974-f79edcd3b904" providerId="ADAL" clId="{96C45B72-08B7-4D84-BE8B-D01DC8B067DE}" dt="2021-08-24T13:53:40.448" v="0" actId="27636"/>
          <ac:spMkLst>
            <pc:docMk/>
            <pc:sldMk cId="948793774" sldId="277"/>
            <ac:spMk id="2" creationId="{D3778088-EF5F-44BA-AABF-E2CF0F59CA8D}"/>
          </ac:spMkLst>
        </pc:spChg>
      </pc:sldChg>
    </pc:docChg>
  </pc:docChgLst>
  <pc:docChgLst>
    <pc:chgData name="Natalia Baal" userId="c0fe36a3-946c-4d8e-88a9-37abae80e7d4" providerId="ADAL" clId="{998E24C7-639C-4E47-BFD9-D97BD10C53B5}"/>
    <pc:docChg chg="undo custSel addSld delSld modSld sldOrd delMainMaster modMainMaster">
      <pc:chgData name="Natalia Baal" userId="c0fe36a3-946c-4d8e-88a9-37abae80e7d4" providerId="ADAL" clId="{998E24C7-639C-4E47-BFD9-D97BD10C53B5}" dt="2021-10-04T11:01:55.576" v="2494" actId="20577"/>
      <pc:docMkLst>
        <pc:docMk/>
      </pc:docMkLst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3822654112" sldId="256"/>
        </pc:sldMkLst>
      </pc:sldChg>
      <pc:sldChg chg="del mod modShow">
        <pc:chgData name="Natalia Baal" userId="c0fe36a3-946c-4d8e-88a9-37abae80e7d4" providerId="ADAL" clId="{998E24C7-639C-4E47-BFD9-D97BD10C53B5}" dt="2021-10-04T08:14:19.499" v="238" actId="47"/>
        <pc:sldMkLst>
          <pc:docMk/>
          <pc:sldMk cId="1431541041" sldId="267"/>
        </pc:sldMkLst>
      </pc:sldChg>
      <pc:sldChg chg="delSp modSp del mod ord delAnim">
        <pc:chgData name="Natalia Baal" userId="c0fe36a3-946c-4d8e-88a9-37abae80e7d4" providerId="ADAL" clId="{998E24C7-639C-4E47-BFD9-D97BD10C53B5}" dt="2021-10-04T09:10:10.885" v="1467" actId="47"/>
        <pc:sldMkLst>
          <pc:docMk/>
          <pc:sldMk cId="2576379715" sldId="272"/>
        </pc:sldMkLst>
        <pc:spChg chg="del mod">
          <ac:chgData name="Natalia Baal" userId="c0fe36a3-946c-4d8e-88a9-37abae80e7d4" providerId="ADAL" clId="{998E24C7-639C-4E47-BFD9-D97BD10C53B5}" dt="2021-10-04T09:09:21.132" v="1456" actId="21"/>
          <ac:spMkLst>
            <pc:docMk/>
            <pc:sldMk cId="2576379715" sldId="272"/>
            <ac:spMk id="5" creationId="{B3D5C56F-88D3-446D-A5F1-A9119B945661}"/>
          </ac:spMkLst>
        </pc:spChg>
        <pc:spChg chg="del">
          <ac:chgData name="Natalia Baal" userId="c0fe36a3-946c-4d8e-88a9-37abae80e7d4" providerId="ADAL" clId="{998E24C7-639C-4E47-BFD9-D97BD10C53B5}" dt="2021-10-04T09:01:27.401" v="1272" actId="478"/>
          <ac:spMkLst>
            <pc:docMk/>
            <pc:sldMk cId="2576379715" sldId="272"/>
            <ac:spMk id="6" creationId="{BD32C485-A429-4F20-9495-A8ADBBBCB510}"/>
          </ac:spMkLst>
        </pc:spChg>
        <pc:spChg chg="del mod">
          <ac:chgData name="Natalia Baal" userId="c0fe36a3-946c-4d8e-88a9-37abae80e7d4" providerId="ADAL" clId="{998E24C7-639C-4E47-BFD9-D97BD10C53B5}" dt="2021-10-04T09:09:21.132" v="1456" actId="21"/>
          <ac:spMkLst>
            <pc:docMk/>
            <pc:sldMk cId="2576379715" sldId="272"/>
            <ac:spMk id="7" creationId="{3A989D1F-E6C2-4541-A8D8-0D5C8E9C1229}"/>
          </ac:spMkLst>
        </pc:spChg>
        <pc:spChg chg="del">
          <ac:chgData name="Natalia Baal" userId="c0fe36a3-946c-4d8e-88a9-37abae80e7d4" providerId="ADAL" clId="{998E24C7-639C-4E47-BFD9-D97BD10C53B5}" dt="2021-10-04T09:01:37.068" v="1276" actId="478"/>
          <ac:spMkLst>
            <pc:docMk/>
            <pc:sldMk cId="2576379715" sldId="272"/>
            <ac:spMk id="8" creationId="{76ACBBE0-CECD-4C92-A40D-DFA3A7C66DEA}"/>
          </ac:spMkLst>
        </pc:spChg>
        <pc:spChg chg="del">
          <ac:chgData name="Natalia Baal" userId="c0fe36a3-946c-4d8e-88a9-37abae80e7d4" providerId="ADAL" clId="{998E24C7-639C-4E47-BFD9-D97BD10C53B5}" dt="2021-10-04T09:01:22.073" v="1270" actId="478"/>
          <ac:spMkLst>
            <pc:docMk/>
            <pc:sldMk cId="2576379715" sldId="272"/>
            <ac:spMk id="9" creationId="{81738D47-2575-4C8E-84C8-BC8E99E69A16}"/>
          </ac:spMkLst>
        </pc:spChg>
        <pc:spChg chg="del">
          <ac:chgData name="Natalia Baal" userId="c0fe36a3-946c-4d8e-88a9-37abae80e7d4" providerId="ADAL" clId="{998E24C7-639C-4E47-BFD9-D97BD10C53B5}" dt="2021-10-04T09:01:34.514" v="1274" actId="478"/>
          <ac:spMkLst>
            <pc:docMk/>
            <pc:sldMk cId="2576379715" sldId="272"/>
            <ac:spMk id="10" creationId="{3E29419C-0BD1-4A7E-8E1C-F0F9138A9F92}"/>
          </ac:spMkLst>
        </pc:spChg>
        <pc:spChg chg="del">
          <ac:chgData name="Natalia Baal" userId="c0fe36a3-946c-4d8e-88a9-37abae80e7d4" providerId="ADAL" clId="{998E24C7-639C-4E47-BFD9-D97BD10C53B5}" dt="2021-10-04T09:01:36.515" v="1275" actId="478"/>
          <ac:spMkLst>
            <pc:docMk/>
            <pc:sldMk cId="2576379715" sldId="272"/>
            <ac:spMk id="11" creationId="{0CEEB05A-D0D1-4390-A409-4E3B858BF2C0}"/>
          </ac:spMkLst>
        </pc:spChg>
        <pc:spChg chg="del mod">
          <ac:chgData name="Natalia Baal" userId="c0fe36a3-946c-4d8e-88a9-37abae80e7d4" providerId="ADAL" clId="{998E24C7-639C-4E47-BFD9-D97BD10C53B5}" dt="2021-10-04T09:09:21.132" v="1456" actId="21"/>
          <ac:spMkLst>
            <pc:docMk/>
            <pc:sldMk cId="2576379715" sldId="272"/>
            <ac:spMk id="12" creationId="{CAB887E3-9B1E-449F-A809-2AF13C07B74F}"/>
          </ac:spMkLst>
        </pc:spChg>
        <pc:spChg chg="del">
          <ac:chgData name="Natalia Baal" userId="c0fe36a3-946c-4d8e-88a9-37abae80e7d4" providerId="ADAL" clId="{998E24C7-639C-4E47-BFD9-D97BD10C53B5}" dt="2021-10-04T09:04:31.461" v="1386" actId="478"/>
          <ac:spMkLst>
            <pc:docMk/>
            <pc:sldMk cId="2576379715" sldId="272"/>
            <ac:spMk id="13" creationId="{0319EA40-63F0-4811-B579-42928A328755}"/>
          </ac:spMkLst>
        </pc:spChg>
        <pc:spChg chg="del mod">
          <ac:chgData name="Natalia Baal" userId="c0fe36a3-946c-4d8e-88a9-37abae80e7d4" providerId="ADAL" clId="{998E24C7-639C-4E47-BFD9-D97BD10C53B5}" dt="2021-10-04T09:04:31.461" v="1386" actId="478"/>
          <ac:spMkLst>
            <pc:docMk/>
            <pc:sldMk cId="2576379715" sldId="272"/>
            <ac:spMk id="14" creationId="{7FDB9A2D-E56A-412F-A35B-D133A674A63C}"/>
          </ac:spMkLst>
        </pc:spChg>
        <pc:spChg chg="del">
          <ac:chgData name="Natalia Baal" userId="c0fe36a3-946c-4d8e-88a9-37abae80e7d4" providerId="ADAL" clId="{998E24C7-639C-4E47-BFD9-D97BD10C53B5}" dt="2021-10-04T09:01:25.014" v="1271" actId="478"/>
          <ac:spMkLst>
            <pc:docMk/>
            <pc:sldMk cId="2576379715" sldId="272"/>
            <ac:spMk id="15" creationId="{3F847533-924F-4E74-A6A3-E4FE61E9422D}"/>
          </ac:spMkLst>
        </pc:spChg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4289064021" sldId="273"/>
        </pc:sldMkLst>
      </pc:sldChg>
      <pc:sldChg chg="addSp delSp modSp mod setBg modNotesTx">
        <pc:chgData name="Natalia Baal" userId="c0fe36a3-946c-4d8e-88a9-37abae80e7d4" providerId="ADAL" clId="{998E24C7-639C-4E47-BFD9-D97BD10C53B5}" dt="2021-10-04T10:13:02.963" v="2198" actId="20577"/>
        <pc:sldMkLst>
          <pc:docMk/>
          <pc:sldMk cId="948793774" sldId="277"/>
        </pc:sldMkLst>
        <pc:spChg chg="mod">
          <ac:chgData name="Natalia Baal" userId="c0fe36a3-946c-4d8e-88a9-37abae80e7d4" providerId="ADAL" clId="{998E24C7-639C-4E47-BFD9-D97BD10C53B5}" dt="2021-10-04T08:09:23.707" v="140" actId="1076"/>
          <ac:spMkLst>
            <pc:docMk/>
            <pc:sldMk cId="948793774" sldId="277"/>
            <ac:spMk id="2" creationId="{D3778088-EF5F-44BA-AABF-E2CF0F59CA8D}"/>
          </ac:spMkLst>
        </pc:spChg>
        <pc:spChg chg="mod">
          <ac:chgData name="Natalia Baal" userId="c0fe36a3-946c-4d8e-88a9-37abae80e7d4" providerId="ADAL" clId="{998E24C7-639C-4E47-BFD9-D97BD10C53B5}" dt="2021-10-04T10:08:33.124" v="1768" actId="1076"/>
          <ac:spMkLst>
            <pc:docMk/>
            <pc:sldMk cId="948793774" sldId="277"/>
            <ac:spMk id="3" creationId="{641AAAFB-1777-4A13-9DA4-3F4EB4E09282}"/>
          </ac:spMkLst>
        </pc:spChg>
        <pc:spChg chg="mod">
          <ac:chgData name="Natalia Baal" userId="c0fe36a3-946c-4d8e-88a9-37abae80e7d4" providerId="ADAL" clId="{998E24C7-639C-4E47-BFD9-D97BD10C53B5}" dt="2021-10-04T08:09:56.636" v="195" actId="1076"/>
          <ac:spMkLst>
            <pc:docMk/>
            <pc:sldMk cId="948793774" sldId="277"/>
            <ac:spMk id="4" creationId="{B3B00939-E3AE-4456-848B-B49D7E8EF0A0}"/>
          </ac:spMkLst>
        </pc:spChg>
        <pc:picChg chg="add del mod">
          <ac:chgData name="Natalia Baal" userId="c0fe36a3-946c-4d8e-88a9-37abae80e7d4" providerId="ADAL" clId="{998E24C7-639C-4E47-BFD9-D97BD10C53B5}" dt="2021-10-04T08:05:06.519" v="3" actId="478"/>
          <ac:picMkLst>
            <pc:docMk/>
            <pc:sldMk cId="948793774" sldId="277"/>
            <ac:picMk id="5" creationId="{A9D46767-F96A-4611-9773-21354D43113D}"/>
          </ac:picMkLst>
        </pc:picChg>
        <pc:picChg chg="add mod">
          <ac:chgData name="Natalia Baal" userId="c0fe36a3-946c-4d8e-88a9-37abae80e7d4" providerId="ADAL" clId="{998E24C7-639C-4E47-BFD9-D97BD10C53B5}" dt="2021-10-04T08:07:10.216" v="17" actId="1037"/>
          <ac:picMkLst>
            <pc:docMk/>
            <pc:sldMk cId="948793774" sldId="277"/>
            <ac:picMk id="7" creationId="{C8A6F8E6-E183-4C75-91C3-5109E8E5ECD8}"/>
          </ac:picMkLst>
        </pc:picChg>
        <pc:picChg chg="add mod">
          <ac:chgData name="Natalia Baal" userId="c0fe36a3-946c-4d8e-88a9-37abae80e7d4" providerId="ADAL" clId="{998E24C7-639C-4E47-BFD9-D97BD10C53B5}" dt="2021-10-04T08:10:01.540" v="196" actId="1076"/>
          <ac:picMkLst>
            <pc:docMk/>
            <pc:sldMk cId="948793774" sldId="277"/>
            <ac:picMk id="8" creationId="{01D26A4A-FE29-4544-A472-88F387BC714C}"/>
          </ac:picMkLst>
        </pc:picChg>
      </pc:sldChg>
      <pc:sldChg chg="del">
        <pc:chgData name="Natalia Baal" userId="c0fe36a3-946c-4d8e-88a9-37abae80e7d4" providerId="ADAL" clId="{998E24C7-639C-4E47-BFD9-D97BD10C53B5}" dt="2021-10-04T08:10:10.418" v="197" actId="47"/>
        <pc:sldMkLst>
          <pc:docMk/>
          <pc:sldMk cId="4167916981" sldId="281"/>
        </pc:sldMkLst>
      </pc:sldChg>
      <pc:sldChg chg="del">
        <pc:chgData name="Natalia Baal" userId="c0fe36a3-946c-4d8e-88a9-37abae80e7d4" providerId="ADAL" clId="{998E24C7-639C-4E47-BFD9-D97BD10C53B5}" dt="2021-10-04T08:13:35.770" v="237" actId="47"/>
        <pc:sldMkLst>
          <pc:docMk/>
          <pc:sldMk cId="4188668180" sldId="291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2716372574" sldId="293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4166229480" sldId="295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2385845941" sldId="298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1787858070" sldId="302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2556555131" sldId="304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1958484004" sldId="305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2452820963" sldId="306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743812802" sldId="307"/>
        </pc:sldMkLst>
      </pc:sldChg>
      <pc:sldChg chg="del">
        <pc:chgData name="Natalia Baal" userId="c0fe36a3-946c-4d8e-88a9-37abae80e7d4" providerId="ADAL" clId="{998E24C7-639C-4E47-BFD9-D97BD10C53B5}" dt="2021-10-04T08:12:16.488" v="218" actId="47"/>
        <pc:sldMkLst>
          <pc:docMk/>
          <pc:sldMk cId="3275821018" sldId="310"/>
        </pc:sldMkLst>
      </pc:sldChg>
      <pc:sldChg chg="del">
        <pc:chgData name="Natalia Baal" userId="c0fe36a3-946c-4d8e-88a9-37abae80e7d4" providerId="ADAL" clId="{998E24C7-639C-4E47-BFD9-D97BD10C53B5}" dt="2021-10-04T08:12:07.326" v="216" actId="47"/>
        <pc:sldMkLst>
          <pc:docMk/>
          <pc:sldMk cId="2248876367" sldId="953"/>
        </pc:sldMkLst>
      </pc:sldChg>
      <pc:sldChg chg="del">
        <pc:chgData name="Natalia Baal" userId="c0fe36a3-946c-4d8e-88a9-37abae80e7d4" providerId="ADAL" clId="{998E24C7-639C-4E47-BFD9-D97BD10C53B5}" dt="2021-10-04T08:11:57.756" v="208" actId="47"/>
        <pc:sldMkLst>
          <pc:docMk/>
          <pc:sldMk cId="302086889" sldId="1113"/>
        </pc:sldMkLst>
      </pc:sldChg>
      <pc:sldChg chg="del">
        <pc:chgData name="Natalia Baal" userId="c0fe36a3-946c-4d8e-88a9-37abae80e7d4" providerId="ADAL" clId="{998E24C7-639C-4E47-BFD9-D97BD10C53B5}" dt="2021-10-04T08:11:59.383" v="209" actId="47"/>
        <pc:sldMkLst>
          <pc:docMk/>
          <pc:sldMk cId="2296059838" sldId="1205"/>
        </pc:sldMkLst>
      </pc:sldChg>
      <pc:sldChg chg="del">
        <pc:chgData name="Natalia Baal" userId="c0fe36a3-946c-4d8e-88a9-37abae80e7d4" providerId="ADAL" clId="{998E24C7-639C-4E47-BFD9-D97BD10C53B5}" dt="2021-10-04T08:12:01.462" v="211" actId="47"/>
        <pc:sldMkLst>
          <pc:docMk/>
          <pc:sldMk cId="2676577911" sldId="1210"/>
        </pc:sldMkLst>
      </pc:sldChg>
      <pc:sldChg chg="del">
        <pc:chgData name="Natalia Baal" userId="c0fe36a3-946c-4d8e-88a9-37abae80e7d4" providerId="ADAL" clId="{998E24C7-639C-4E47-BFD9-D97BD10C53B5}" dt="2021-10-04T08:12:05.107" v="214" actId="47"/>
        <pc:sldMkLst>
          <pc:docMk/>
          <pc:sldMk cId="2099237129" sldId="1212"/>
        </pc:sldMkLst>
      </pc:sldChg>
      <pc:sldChg chg="del">
        <pc:chgData name="Natalia Baal" userId="c0fe36a3-946c-4d8e-88a9-37abae80e7d4" providerId="ADAL" clId="{998E24C7-639C-4E47-BFD9-D97BD10C53B5}" dt="2021-10-04T08:12:03.031" v="212" actId="47"/>
        <pc:sldMkLst>
          <pc:docMk/>
          <pc:sldMk cId="1011065254" sldId="1215"/>
        </pc:sldMkLst>
      </pc:sldChg>
      <pc:sldChg chg="del">
        <pc:chgData name="Natalia Baal" userId="c0fe36a3-946c-4d8e-88a9-37abae80e7d4" providerId="ADAL" clId="{998E24C7-639C-4E47-BFD9-D97BD10C53B5}" dt="2021-10-04T08:12:04.155" v="213" actId="47"/>
        <pc:sldMkLst>
          <pc:docMk/>
          <pc:sldMk cId="2076491603" sldId="1216"/>
        </pc:sldMkLst>
      </pc:sldChg>
      <pc:sldChg chg="del">
        <pc:chgData name="Natalia Baal" userId="c0fe36a3-946c-4d8e-88a9-37abae80e7d4" providerId="ADAL" clId="{998E24C7-639C-4E47-BFD9-D97BD10C53B5}" dt="2021-10-04T08:12:05.976" v="215" actId="47"/>
        <pc:sldMkLst>
          <pc:docMk/>
          <pc:sldMk cId="3507839217" sldId="1217"/>
        </pc:sldMkLst>
      </pc:sldChg>
      <pc:sldChg chg="del">
        <pc:chgData name="Natalia Baal" userId="c0fe36a3-946c-4d8e-88a9-37abae80e7d4" providerId="ADAL" clId="{998E24C7-639C-4E47-BFD9-D97BD10C53B5}" dt="2021-10-04T08:12:00.559" v="210" actId="47"/>
        <pc:sldMkLst>
          <pc:docMk/>
          <pc:sldMk cId="1646221246" sldId="1219"/>
        </pc:sldMkLst>
      </pc:sldChg>
      <pc:sldChg chg="addSp modSp mod setBg modClrScheme chgLayout">
        <pc:chgData name="Natalia Baal" userId="c0fe36a3-946c-4d8e-88a9-37abae80e7d4" providerId="ADAL" clId="{998E24C7-639C-4E47-BFD9-D97BD10C53B5}" dt="2021-10-04T11:01:55.576" v="2494" actId="20577"/>
        <pc:sldMkLst>
          <pc:docMk/>
          <pc:sldMk cId="2105013850" sldId="6619"/>
        </pc:sldMkLst>
        <pc:spChg chg="mod ord">
          <ac:chgData name="Natalia Baal" userId="c0fe36a3-946c-4d8e-88a9-37abae80e7d4" providerId="ADAL" clId="{998E24C7-639C-4E47-BFD9-D97BD10C53B5}" dt="2021-10-04T08:58:29.566" v="1194" actId="20577"/>
          <ac:spMkLst>
            <pc:docMk/>
            <pc:sldMk cId="2105013850" sldId="6619"/>
            <ac:spMk id="2" creationId="{2C0AEA6A-E286-4CB4-BD34-BEAFA7C8C6C8}"/>
          </ac:spMkLst>
        </pc:spChg>
        <pc:spChg chg="mod ord">
          <ac:chgData name="Natalia Baal" userId="c0fe36a3-946c-4d8e-88a9-37abae80e7d4" providerId="ADAL" clId="{998E24C7-639C-4E47-BFD9-D97BD10C53B5}" dt="2021-10-04T11:01:55.576" v="2494" actId="20577"/>
          <ac:spMkLst>
            <pc:docMk/>
            <pc:sldMk cId="2105013850" sldId="6619"/>
            <ac:spMk id="3" creationId="{179190A0-387C-4A9C-92FD-0CC44E83D733}"/>
          </ac:spMkLst>
        </pc:spChg>
        <pc:picChg chg="add mod">
          <ac:chgData name="Natalia Baal" userId="c0fe36a3-946c-4d8e-88a9-37abae80e7d4" providerId="ADAL" clId="{998E24C7-639C-4E47-BFD9-D97BD10C53B5}" dt="2021-10-04T10:36:56.187" v="2386"/>
          <ac:picMkLst>
            <pc:docMk/>
            <pc:sldMk cId="2105013850" sldId="6619"/>
            <ac:picMk id="4" creationId="{C4154F4F-9D39-49F4-9C2C-12BEFD924F5B}"/>
          </ac:picMkLst>
        </pc:picChg>
      </pc:sldChg>
      <pc:sldChg chg="addSp modSp mod">
        <pc:chgData name="Natalia Baal" userId="c0fe36a3-946c-4d8e-88a9-37abae80e7d4" providerId="ADAL" clId="{998E24C7-639C-4E47-BFD9-D97BD10C53B5}" dt="2021-10-04T10:37:29.572" v="2394" actId="14100"/>
        <pc:sldMkLst>
          <pc:docMk/>
          <pc:sldMk cId="1161744751" sldId="6620"/>
        </pc:sldMkLst>
        <pc:spChg chg="mod">
          <ac:chgData name="Natalia Baal" userId="c0fe36a3-946c-4d8e-88a9-37abae80e7d4" providerId="ADAL" clId="{998E24C7-639C-4E47-BFD9-D97BD10C53B5}" dt="2021-10-04T08:39:00.452" v="678" actId="20577"/>
          <ac:spMkLst>
            <pc:docMk/>
            <pc:sldMk cId="1161744751" sldId="6620"/>
            <ac:spMk id="9" creationId="{8E8CE847-F56C-46B2-9304-D0E8C52B8504}"/>
          </ac:spMkLst>
        </pc:spChg>
        <pc:spChg chg="mod">
          <ac:chgData name="Natalia Baal" userId="c0fe36a3-946c-4d8e-88a9-37abae80e7d4" providerId="ADAL" clId="{998E24C7-639C-4E47-BFD9-D97BD10C53B5}" dt="2021-10-04T10:37:11.679" v="2390" actId="27636"/>
          <ac:spMkLst>
            <pc:docMk/>
            <pc:sldMk cId="1161744751" sldId="6620"/>
            <ac:spMk id="10" creationId="{1E2B978D-46E6-4313-A630-D49B8539DCC5}"/>
          </ac:spMkLst>
        </pc:spChg>
        <pc:picChg chg="mod">
          <ac:chgData name="Natalia Baal" userId="c0fe36a3-946c-4d8e-88a9-37abae80e7d4" providerId="ADAL" clId="{998E24C7-639C-4E47-BFD9-D97BD10C53B5}" dt="2021-10-04T10:37:29.572" v="2394" actId="14100"/>
          <ac:picMkLst>
            <pc:docMk/>
            <pc:sldMk cId="1161744751" sldId="6620"/>
            <ac:picMk id="3" creationId="{3B39CEF8-5067-4938-AE89-D824A8089DDE}"/>
          </ac:picMkLst>
        </pc:picChg>
        <pc:picChg chg="add mod">
          <ac:chgData name="Natalia Baal" userId="c0fe36a3-946c-4d8e-88a9-37abae80e7d4" providerId="ADAL" clId="{998E24C7-639C-4E47-BFD9-D97BD10C53B5}" dt="2021-10-04T10:37:00.680" v="2387"/>
          <ac:picMkLst>
            <pc:docMk/>
            <pc:sldMk cId="1161744751" sldId="6620"/>
            <ac:picMk id="6" creationId="{14DE8968-AE0E-4C8E-8FD3-D719FBDAD4A2}"/>
          </ac:picMkLst>
        </pc:picChg>
        <pc:picChg chg="mod">
          <ac:chgData name="Natalia Baal" userId="c0fe36a3-946c-4d8e-88a9-37abae80e7d4" providerId="ADAL" clId="{998E24C7-639C-4E47-BFD9-D97BD10C53B5}" dt="2021-10-04T10:37:21.285" v="2392" actId="1076"/>
          <ac:picMkLst>
            <pc:docMk/>
            <pc:sldMk cId="1161744751" sldId="6620"/>
            <ac:picMk id="12" creationId="{5B78D4A1-5C0C-41C4-9414-64A85D342BB3}"/>
          </ac:picMkLst>
        </pc:picChg>
      </pc:sldChg>
      <pc:sldChg chg="addSp modSp mod setBg modNotesTx">
        <pc:chgData name="Natalia Baal" userId="c0fe36a3-946c-4d8e-88a9-37abae80e7d4" providerId="ADAL" clId="{998E24C7-639C-4E47-BFD9-D97BD10C53B5}" dt="2021-10-04T10:37:41.051" v="2409" actId="1035"/>
        <pc:sldMkLst>
          <pc:docMk/>
          <pc:sldMk cId="2246464576" sldId="6621"/>
        </pc:sldMkLst>
        <pc:spChg chg="mod">
          <ac:chgData name="Natalia Baal" userId="c0fe36a3-946c-4d8e-88a9-37abae80e7d4" providerId="ADAL" clId="{998E24C7-639C-4E47-BFD9-D97BD10C53B5}" dt="2021-10-04T08:19:40.933" v="330" actId="20577"/>
          <ac:spMkLst>
            <pc:docMk/>
            <pc:sldMk cId="2246464576" sldId="6621"/>
            <ac:spMk id="15" creationId="{3EDBB2BC-C148-428D-B9C3-66C59835BD9E}"/>
          </ac:spMkLst>
        </pc:spChg>
        <pc:picChg chg="mod">
          <ac:chgData name="Natalia Baal" userId="c0fe36a3-946c-4d8e-88a9-37abae80e7d4" providerId="ADAL" clId="{998E24C7-639C-4E47-BFD9-D97BD10C53B5}" dt="2021-10-04T10:37:41.051" v="2409" actId="1035"/>
          <ac:picMkLst>
            <pc:docMk/>
            <pc:sldMk cId="2246464576" sldId="6621"/>
            <ac:picMk id="6" creationId="{C1D8E1E8-D4E3-4685-A0E6-1422F1D87BB8}"/>
          </ac:picMkLst>
        </pc:picChg>
        <pc:picChg chg="add mod">
          <ac:chgData name="Natalia Baal" userId="c0fe36a3-946c-4d8e-88a9-37abae80e7d4" providerId="ADAL" clId="{998E24C7-639C-4E47-BFD9-D97BD10C53B5}" dt="2021-10-04T10:37:35.784" v="2395"/>
          <ac:picMkLst>
            <pc:docMk/>
            <pc:sldMk cId="2246464576" sldId="6621"/>
            <ac:picMk id="8" creationId="{CF14A0C9-1148-4650-91AA-28ED81173CDD}"/>
          </ac:picMkLst>
        </pc:picChg>
      </pc:sldChg>
      <pc:sldChg chg="addSp modSp mod">
        <pc:chgData name="Natalia Baal" userId="c0fe36a3-946c-4d8e-88a9-37abae80e7d4" providerId="ADAL" clId="{998E24C7-639C-4E47-BFD9-D97BD10C53B5}" dt="2021-10-04T10:37:44.321" v="2410"/>
        <pc:sldMkLst>
          <pc:docMk/>
          <pc:sldMk cId="284751029" sldId="6622"/>
        </pc:sldMkLst>
        <pc:spChg chg="mod">
          <ac:chgData name="Natalia Baal" userId="c0fe36a3-946c-4d8e-88a9-37abae80e7d4" providerId="ADAL" clId="{998E24C7-639C-4E47-BFD9-D97BD10C53B5}" dt="2021-10-04T08:36:15.416" v="637" actId="20577"/>
          <ac:spMkLst>
            <pc:docMk/>
            <pc:sldMk cId="284751029" sldId="6622"/>
            <ac:spMk id="2" creationId="{4EECD423-4207-4E30-B803-9584EC9815BC}"/>
          </ac:spMkLst>
        </pc:spChg>
        <pc:spChg chg="mod">
          <ac:chgData name="Natalia Baal" userId="c0fe36a3-946c-4d8e-88a9-37abae80e7d4" providerId="ADAL" clId="{998E24C7-639C-4E47-BFD9-D97BD10C53B5}" dt="2021-10-04T09:26:31.549" v="1744" actId="1036"/>
          <ac:spMkLst>
            <pc:docMk/>
            <pc:sldMk cId="284751029" sldId="6622"/>
            <ac:spMk id="14" creationId="{3A11F9B0-A745-4FDF-8885-87B41AAC8823}"/>
          </ac:spMkLst>
        </pc:spChg>
        <pc:picChg chg="add mod">
          <ac:chgData name="Natalia Baal" userId="c0fe36a3-946c-4d8e-88a9-37abae80e7d4" providerId="ADAL" clId="{998E24C7-639C-4E47-BFD9-D97BD10C53B5}" dt="2021-10-04T10:37:44.321" v="2410"/>
          <ac:picMkLst>
            <pc:docMk/>
            <pc:sldMk cId="284751029" sldId="6622"/>
            <ac:picMk id="5" creationId="{2E2C7D21-208C-48E9-A015-39C8DE7A673B}"/>
          </ac:picMkLst>
        </pc:picChg>
        <pc:picChg chg="mod">
          <ac:chgData name="Natalia Baal" userId="c0fe36a3-946c-4d8e-88a9-37abae80e7d4" providerId="ADAL" clId="{998E24C7-639C-4E47-BFD9-D97BD10C53B5}" dt="2021-10-04T09:26:31.549" v="1744" actId="1036"/>
          <ac:picMkLst>
            <pc:docMk/>
            <pc:sldMk cId="284751029" sldId="6622"/>
            <ac:picMk id="7" creationId="{CE9EF04A-09C3-460E-81D2-76AA8AE88BF5}"/>
          </ac:picMkLst>
        </pc:picChg>
      </pc:sldChg>
      <pc:sldChg chg="del">
        <pc:chgData name="Natalia Baal" userId="c0fe36a3-946c-4d8e-88a9-37abae80e7d4" providerId="ADAL" clId="{998E24C7-639C-4E47-BFD9-D97BD10C53B5}" dt="2021-10-04T09:25:44.029" v="1721" actId="47"/>
        <pc:sldMkLst>
          <pc:docMk/>
          <pc:sldMk cId="10048807" sldId="6623"/>
        </pc:sldMkLst>
      </pc:sldChg>
      <pc:sldChg chg="addSp delSp modSp mod ord modAnim">
        <pc:chgData name="Natalia Baal" userId="c0fe36a3-946c-4d8e-88a9-37abae80e7d4" providerId="ADAL" clId="{998E24C7-639C-4E47-BFD9-D97BD10C53B5}" dt="2021-10-04T10:42:06.236" v="2484"/>
        <pc:sldMkLst>
          <pc:docMk/>
          <pc:sldMk cId="1119886655" sldId="6624"/>
        </pc:sldMkLst>
        <pc:spChg chg="mod">
          <ac:chgData name="Natalia Baal" userId="c0fe36a3-946c-4d8e-88a9-37abae80e7d4" providerId="ADAL" clId="{998E24C7-639C-4E47-BFD9-D97BD10C53B5}" dt="2021-10-04T10:32:27.167" v="2382" actId="1076"/>
          <ac:spMkLst>
            <pc:docMk/>
            <pc:sldMk cId="1119886655" sldId="6624"/>
            <ac:spMk id="9" creationId="{E8A26501-A40B-4FDC-8A1A-E3A6E398174F}"/>
          </ac:spMkLst>
        </pc:spChg>
        <pc:spChg chg="del">
          <ac:chgData name="Natalia Baal" userId="c0fe36a3-946c-4d8e-88a9-37abae80e7d4" providerId="ADAL" clId="{998E24C7-639C-4E47-BFD9-D97BD10C53B5}" dt="2021-10-04T09:06:12.149" v="1444" actId="478"/>
          <ac:spMkLst>
            <pc:docMk/>
            <pc:sldMk cId="1119886655" sldId="6624"/>
            <ac:spMk id="12" creationId="{09725D8E-E9BE-4048-B069-F69D1E65F748}"/>
          </ac:spMkLst>
        </pc:spChg>
        <pc:spChg chg="mod">
          <ac:chgData name="Natalia Baal" userId="c0fe36a3-946c-4d8e-88a9-37abae80e7d4" providerId="ADAL" clId="{998E24C7-639C-4E47-BFD9-D97BD10C53B5}" dt="2021-10-04T10:32:35.740" v="2385" actId="1076"/>
          <ac:spMkLst>
            <pc:docMk/>
            <pc:sldMk cId="1119886655" sldId="6624"/>
            <ac:spMk id="13" creationId="{31376F74-8BAD-4BF8-A533-80CF97F86286}"/>
          </ac:spMkLst>
        </pc:spChg>
        <pc:spChg chg="del">
          <ac:chgData name="Natalia Baal" userId="c0fe36a3-946c-4d8e-88a9-37abae80e7d4" providerId="ADAL" clId="{998E24C7-639C-4E47-BFD9-D97BD10C53B5}" dt="2021-10-04T09:06:13.940" v="1445" actId="478"/>
          <ac:spMkLst>
            <pc:docMk/>
            <pc:sldMk cId="1119886655" sldId="6624"/>
            <ac:spMk id="14" creationId="{FBA7AEAE-3910-4046-BC0F-87D48B926040}"/>
          </ac:spMkLst>
        </pc:spChg>
        <pc:spChg chg="mod">
          <ac:chgData name="Natalia Baal" userId="c0fe36a3-946c-4d8e-88a9-37abae80e7d4" providerId="ADAL" clId="{998E24C7-639C-4E47-BFD9-D97BD10C53B5}" dt="2021-10-04T10:32:15.809" v="2378" actId="1076"/>
          <ac:spMkLst>
            <pc:docMk/>
            <pc:sldMk cId="1119886655" sldId="6624"/>
            <ac:spMk id="15" creationId="{67F25AB5-9797-4DD5-9073-CB463BA9B43D}"/>
          </ac:spMkLst>
        </pc:spChg>
        <pc:spChg chg="del mod">
          <ac:chgData name="Natalia Baal" userId="c0fe36a3-946c-4d8e-88a9-37abae80e7d4" providerId="ADAL" clId="{998E24C7-639C-4E47-BFD9-D97BD10C53B5}" dt="2021-10-04T09:06:57.680" v="1453" actId="478"/>
          <ac:spMkLst>
            <pc:docMk/>
            <pc:sldMk cId="1119886655" sldId="6624"/>
            <ac:spMk id="16" creationId="{0310A719-3BEB-424C-9073-4B4AF7425BC2}"/>
          </ac:spMkLst>
        </pc:spChg>
        <pc:spChg chg="add mod">
          <ac:chgData name="Natalia Baal" userId="c0fe36a3-946c-4d8e-88a9-37abae80e7d4" providerId="ADAL" clId="{998E24C7-639C-4E47-BFD9-D97BD10C53B5}" dt="2021-10-04T10:38:20.758" v="2413" actId="14100"/>
          <ac:spMkLst>
            <pc:docMk/>
            <pc:sldMk cId="1119886655" sldId="6624"/>
            <ac:spMk id="17" creationId="{0887DD85-32AD-41EA-9E30-F4DADF81F2F2}"/>
          </ac:spMkLst>
        </pc:spChg>
        <pc:spChg chg="del">
          <ac:chgData name="Natalia Baal" userId="c0fe36a3-946c-4d8e-88a9-37abae80e7d4" providerId="ADAL" clId="{998E24C7-639C-4E47-BFD9-D97BD10C53B5}" dt="2021-10-04T09:06:58.581" v="1454" actId="478"/>
          <ac:spMkLst>
            <pc:docMk/>
            <pc:sldMk cId="1119886655" sldId="6624"/>
            <ac:spMk id="18" creationId="{AFC45825-CFD1-4466-9599-2C97358EAA1E}"/>
          </ac:spMkLst>
        </pc:spChg>
        <pc:spChg chg="del">
          <ac:chgData name="Natalia Baal" userId="c0fe36a3-946c-4d8e-88a9-37abae80e7d4" providerId="ADAL" clId="{998E24C7-639C-4E47-BFD9-D97BD10C53B5}" dt="2021-10-04T09:06:41.244" v="1451" actId="478"/>
          <ac:spMkLst>
            <pc:docMk/>
            <pc:sldMk cId="1119886655" sldId="6624"/>
            <ac:spMk id="19" creationId="{67CA2872-4289-45CC-B785-F7E7BE05993A}"/>
          </ac:spMkLst>
        </pc:spChg>
        <pc:spChg chg="del">
          <ac:chgData name="Natalia Baal" userId="c0fe36a3-946c-4d8e-88a9-37abae80e7d4" providerId="ADAL" clId="{998E24C7-639C-4E47-BFD9-D97BD10C53B5}" dt="2021-10-04T09:06:39.059" v="1450" actId="478"/>
          <ac:spMkLst>
            <pc:docMk/>
            <pc:sldMk cId="1119886655" sldId="6624"/>
            <ac:spMk id="20" creationId="{E327BFA1-3F4F-4CD3-BEF6-2305CF526D09}"/>
          </ac:spMkLst>
        </pc:spChg>
        <pc:spChg chg="add mod">
          <ac:chgData name="Natalia Baal" userId="c0fe36a3-946c-4d8e-88a9-37abae80e7d4" providerId="ADAL" clId="{998E24C7-639C-4E47-BFD9-D97BD10C53B5}" dt="2021-10-04T10:38:43.248" v="2423" actId="1035"/>
          <ac:spMkLst>
            <pc:docMk/>
            <pc:sldMk cId="1119886655" sldId="6624"/>
            <ac:spMk id="21" creationId="{45DF1708-471C-46FD-8FD9-3FB0C9F06A56}"/>
          </ac:spMkLst>
        </pc:spChg>
        <pc:spChg chg="add mod">
          <ac:chgData name="Natalia Baal" userId="c0fe36a3-946c-4d8e-88a9-37abae80e7d4" providerId="ADAL" clId="{998E24C7-639C-4E47-BFD9-D97BD10C53B5}" dt="2021-10-04T10:38:47.778" v="2437" actId="1035"/>
          <ac:spMkLst>
            <pc:docMk/>
            <pc:sldMk cId="1119886655" sldId="6624"/>
            <ac:spMk id="22" creationId="{80D40784-1A12-4522-B778-29DAEC3F72CB}"/>
          </ac:spMkLst>
        </pc:spChg>
        <pc:spChg chg="add mod">
          <ac:chgData name="Natalia Baal" userId="c0fe36a3-946c-4d8e-88a9-37abae80e7d4" providerId="ADAL" clId="{998E24C7-639C-4E47-BFD9-D97BD10C53B5}" dt="2021-10-04T09:10:58.971" v="1476" actId="1076"/>
          <ac:spMkLst>
            <pc:docMk/>
            <pc:sldMk cId="1119886655" sldId="6624"/>
            <ac:spMk id="23" creationId="{6027FB84-2004-4908-AA86-1D61BA51FB1E}"/>
          </ac:spMkLst>
        </pc:spChg>
        <pc:spChg chg="add mod">
          <ac:chgData name="Natalia Baal" userId="c0fe36a3-946c-4d8e-88a9-37abae80e7d4" providerId="ADAL" clId="{998E24C7-639C-4E47-BFD9-D97BD10C53B5}" dt="2021-10-04T10:38:54.613" v="2459" actId="1035"/>
          <ac:spMkLst>
            <pc:docMk/>
            <pc:sldMk cId="1119886655" sldId="6624"/>
            <ac:spMk id="24" creationId="{3CDCA253-0039-4863-AABB-E955D3D0C290}"/>
          </ac:spMkLst>
        </pc:spChg>
        <pc:spChg chg="add mod">
          <ac:chgData name="Natalia Baal" userId="c0fe36a3-946c-4d8e-88a9-37abae80e7d4" providerId="ADAL" clId="{998E24C7-639C-4E47-BFD9-D97BD10C53B5}" dt="2021-10-04T09:25:22.546" v="1718" actId="1076"/>
          <ac:spMkLst>
            <pc:docMk/>
            <pc:sldMk cId="1119886655" sldId="6624"/>
            <ac:spMk id="25" creationId="{1F98F144-7113-451B-87C8-6E43779EDA04}"/>
          </ac:spMkLst>
        </pc:spChg>
        <pc:picChg chg="add mod">
          <ac:chgData name="Natalia Baal" userId="c0fe36a3-946c-4d8e-88a9-37abae80e7d4" providerId="ADAL" clId="{998E24C7-639C-4E47-BFD9-D97BD10C53B5}" dt="2021-10-04T10:37:50.053" v="2411"/>
          <ac:picMkLst>
            <pc:docMk/>
            <pc:sldMk cId="1119886655" sldId="6624"/>
            <ac:picMk id="26" creationId="{279A1E82-7386-42A0-917F-1DEA931EFBB7}"/>
          </ac:picMkLst>
        </pc:picChg>
        <pc:picChg chg="add del mod">
          <ac:chgData name="Natalia Baal" userId="c0fe36a3-946c-4d8e-88a9-37abae80e7d4" providerId="ADAL" clId="{998E24C7-639C-4E47-BFD9-D97BD10C53B5}" dt="2021-10-04T09:24:27.491" v="1698" actId="1076"/>
          <ac:picMkLst>
            <pc:docMk/>
            <pc:sldMk cId="1119886655" sldId="6624"/>
            <ac:picMk id="1028" creationId="{AD472D38-E3CA-458F-9E71-2D246215209B}"/>
          </ac:picMkLst>
        </pc:picChg>
      </pc:sldChg>
      <pc:sldChg chg="addSp delSp modSp mod ord setBg addAnim delAnim modAnim">
        <pc:chgData name="Natalia Baal" userId="c0fe36a3-946c-4d8e-88a9-37abae80e7d4" providerId="ADAL" clId="{998E24C7-639C-4E47-BFD9-D97BD10C53B5}" dt="2021-10-04T10:41:55.444" v="2482"/>
        <pc:sldMkLst>
          <pc:docMk/>
          <pc:sldMk cId="1680074201" sldId="6625"/>
        </pc:sldMkLst>
        <pc:spChg chg="mod">
          <ac:chgData name="Natalia Baal" userId="c0fe36a3-946c-4d8e-88a9-37abae80e7d4" providerId="ADAL" clId="{998E24C7-639C-4E47-BFD9-D97BD10C53B5}" dt="2021-10-04T10:39:42.093" v="2467" actId="26606"/>
          <ac:spMkLst>
            <pc:docMk/>
            <pc:sldMk cId="1680074201" sldId="6625"/>
            <ac:spMk id="5" creationId="{6B2360D1-63E6-4158-A3A5-022CF7BC8AFC}"/>
          </ac:spMkLst>
        </pc:spChg>
        <pc:spChg chg="mod">
          <ac:chgData name="Natalia Baal" userId="c0fe36a3-946c-4d8e-88a9-37abae80e7d4" providerId="ADAL" clId="{998E24C7-639C-4E47-BFD9-D97BD10C53B5}" dt="2021-10-04T10:39:42.093" v="2467" actId="26606"/>
          <ac:spMkLst>
            <pc:docMk/>
            <pc:sldMk cId="1680074201" sldId="6625"/>
            <ac:spMk id="6" creationId="{B95D4002-BD7B-4837-825B-3ED3C97F68A9}"/>
          </ac:spMkLst>
        </pc:spChg>
        <pc:spChg chg="add del">
          <ac:chgData name="Natalia Baal" userId="c0fe36a3-946c-4d8e-88a9-37abae80e7d4" providerId="ADAL" clId="{998E24C7-639C-4E47-BFD9-D97BD10C53B5}" dt="2021-10-04T10:39:42.093" v="2467" actId="26606"/>
          <ac:spMkLst>
            <pc:docMk/>
            <pc:sldMk cId="1680074201" sldId="6625"/>
            <ac:spMk id="13" creationId="{6C9CCC80-7A96-41CB-8626-BBA75D236F1B}"/>
          </ac:spMkLst>
        </pc:spChg>
        <pc:spChg chg="add">
          <ac:chgData name="Natalia Baal" userId="c0fe36a3-946c-4d8e-88a9-37abae80e7d4" providerId="ADAL" clId="{998E24C7-639C-4E47-BFD9-D97BD10C53B5}" dt="2021-10-04T10:39:42.093" v="2467" actId="26606"/>
          <ac:spMkLst>
            <pc:docMk/>
            <pc:sldMk cId="1680074201" sldId="6625"/>
            <ac:spMk id="20" creationId="{24AF37F0-1E8F-443E-AA28-4BC6348204B4}"/>
          </ac:spMkLst>
        </pc:spChg>
        <pc:spChg chg="add">
          <ac:chgData name="Natalia Baal" userId="c0fe36a3-946c-4d8e-88a9-37abae80e7d4" providerId="ADAL" clId="{998E24C7-639C-4E47-BFD9-D97BD10C53B5}" dt="2021-10-04T10:39:42.093" v="2467" actId="26606"/>
          <ac:spMkLst>
            <pc:docMk/>
            <pc:sldMk cId="1680074201" sldId="6625"/>
            <ac:spMk id="22" creationId="{3DBE9D54-6250-40F2-A23A-F9CEBF5F9196}"/>
          </ac:spMkLst>
        </pc:spChg>
        <pc:picChg chg="add mod">
          <ac:chgData name="Natalia Baal" userId="c0fe36a3-946c-4d8e-88a9-37abae80e7d4" providerId="ADAL" clId="{998E24C7-639C-4E47-BFD9-D97BD10C53B5}" dt="2021-10-04T10:41:34.020" v="2481" actId="1076"/>
          <ac:picMkLst>
            <pc:docMk/>
            <pc:sldMk cId="1680074201" sldId="6625"/>
            <ac:picMk id="4" creationId="{318C5AAA-E2E8-4BCC-AB6B-B9C0BEC050C0}"/>
          </ac:picMkLst>
        </pc:picChg>
        <pc:picChg chg="add del">
          <ac:chgData name="Natalia Baal" userId="c0fe36a3-946c-4d8e-88a9-37abae80e7d4" providerId="ADAL" clId="{998E24C7-639C-4E47-BFD9-D97BD10C53B5}" dt="2021-10-04T10:39:30.336" v="2466" actId="478"/>
          <ac:picMkLst>
            <pc:docMk/>
            <pc:sldMk cId="1680074201" sldId="6625"/>
            <ac:picMk id="10" creationId="{E0B2B360-FC32-47FA-80E7-E5C0F0CB358E}"/>
          </ac:picMkLst>
        </pc:picChg>
        <pc:cxnChg chg="add del">
          <ac:chgData name="Natalia Baal" userId="c0fe36a3-946c-4d8e-88a9-37abae80e7d4" providerId="ADAL" clId="{998E24C7-639C-4E47-BFD9-D97BD10C53B5}" dt="2021-10-04T10:39:42.093" v="2467" actId="26606"/>
          <ac:cxnSpMkLst>
            <pc:docMk/>
            <pc:sldMk cId="1680074201" sldId="6625"/>
            <ac:cxnSpMk id="15" creationId="{2DAD7A7A-010A-4015-B647-7A27BB535DA0}"/>
          </ac:cxnSpMkLst>
        </pc:cxnChg>
        <pc:cxnChg chg="add">
          <ac:chgData name="Natalia Baal" userId="c0fe36a3-946c-4d8e-88a9-37abae80e7d4" providerId="ADAL" clId="{998E24C7-639C-4E47-BFD9-D97BD10C53B5}" dt="2021-10-04T10:39:42.093" v="2467" actId="26606"/>
          <ac:cxnSpMkLst>
            <pc:docMk/>
            <pc:sldMk cId="1680074201" sldId="6625"/>
            <ac:cxnSpMk id="24" creationId="{E46E6328-0D82-4747-8B39-60373321BB39}"/>
          </ac:cxnSpMkLst>
        </pc:cxnChg>
      </pc:sldChg>
      <pc:sldChg chg="del">
        <pc:chgData name="Natalia Baal" userId="c0fe36a3-946c-4d8e-88a9-37abae80e7d4" providerId="ADAL" clId="{998E24C7-639C-4E47-BFD9-D97BD10C53B5}" dt="2021-10-04T09:25:42.182" v="1720" actId="47"/>
        <pc:sldMkLst>
          <pc:docMk/>
          <pc:sldMk cId="3424675167" sldId="6626"/>
        </pc:sldMkLst>
      </pc:sldChg>
      <pc:sldChg chg="del">
        <pc:chgData name="Natalia Baal" userId="c0fe36a3-946c-4d8e-88a9-37abae80e7d4" providerId="ADAL" clId="{998E24C7-639C-4E47-BFD9-D97BD10C53B5}" dt="2021-10-04T09:25:51.611" v="1722" actId="47"/>
        <pc:sldMkLst>
          <pc:docMk/>
          <pc:sldMk cId="2529640812" sldId="6627"/>
        </pc:sldMkLst>
      </pc:sldChg>
      <pc:sldChg chg="del">
        <pc:chgData name="Natalia Baal" userId="c0fe36a3-946c-4d8e-88a9-37abae80e7d4" providerId="ADAL" clId="{998E24C7-639C-4E47-BFD9-D97BD10C53B5}" dt="2021-10-04T08:10:15.827" v="198" actId="47"/>
        <pc:sldMkLst>
          <pc:docMk/>
          <pc:sldMk cId="689855793" sldId="6628"/>
        </pc:sldMkLst>
      </pc:sldChg>
      <pc:sldChg chg="delSp modSp add del mod ord">
        <pc:chgData name="Natalia Baal" userId="c0fe36a3-946c-4d8e-88a9-37abae80e7d4" providerId="ADAL" clId="{998E24C7-639C-4E47-BFD9-D97BD10C53B5}" dt="2021-10-04T09:11:00.488" v="1477" actId="47"/>
        <pc:sldMkLst>
          <pc:docMk/>
          <pc:sldMk cId="1763999794" sldId="6628"/>
        </pc:sldMkLst>
        <pc:spChg chg="del mod">
          <ac:chgData name="Natalia Baal" userId="c0fe36a3-946c-4d8e-88a9-37abae80e7d4" providerId="ADAL" clId="{998E24C7-639C-4E47-BFD9-D97BD10C53B5}" dt="2021-10-04T09:10:53.290" v="1474" actId="21"/>
          <ac:spMkLst>
            <pc:docMk/>
            <pc:sldMk cId="1763999794" sldId="6628"/>
            <ac:spMk id="2" creationId="{2C0AEA6A-E286-4CB4-BD34-BEAFA7C8C6C8}"/>
          </ac:spMkLst>
        </pc:spChg>
      </pc:sldChg>
      <pc:sldChg chg="del">
        <pc:chgData name="Natalia Baal" userId="c0fe36a3-946c-4d8e-88a9-37abae80e7d4" providerId="ADAL" clId="{998E24C7-639C-4E47-BFD9-D97BD10C53B5}" dt="2021-10-04T08:11:55.443" v="207" actId="47"/>
        <pc:sldMkLst>
          <pc:docMk/>
          <pc:sldMk cId="2717778047" sldId="6629"/>
        </pc:sldMkLst>
      </pc:sldChg>
      <pc:sldChg chg="del">
        <pc:chgData name="Natalia Baal" userId="c0fe36a3-946c-4d8e-88a9-37abae80e7d4" providerId="ADAL" clId="{998E24C7-639C-4E47-BFD9-D97BD10C53B5}" dt="2021-10-04T08:12:09.099" v="217" actId="47"/>
        <pc:sldMkLst>
          <pc:docMk/>
          <pc:sldMk cId="2762000572" sldId="6630"/>
        </pc:sldMkLst>
      </pc:sldChg>
      <pc:sldMasterChg chg="setBg modSldLayout">
        <pc:chgData name="Natalia Baal" userId="c0fe36a3-946c-4d8e-88a9-37abae80e7d4" providerId="ADAL" clId="{998E24C7-639C-4E47-BFD9-D97BD10C53B5}" dt="2021-10-04T08:26:46.446" v="572"/>
        <pc:sldMasterMkLst>
          <pc:docMk/>
          <pc:sldMasterMk cId="2390025814" sldId="2147483648"/>
        </pc:sldMasterMkLst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2611912938" sldId="2147483649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2456627082" sldId="2147483650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3687803707" sldId="2147483651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1272767863" sldId="2147483652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1314093489" sldId="2147483653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440690087" sldId="2147483654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3397441035" sldId="2147483655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2758748" sldId="2147483656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3253007672" sldId="2147483657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3740713429" sldId="2147483658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2390025814" sldId="2147483648"/>
            <pc:sldLayoutMk cId="2010319228" sldId="2147483659"/>
          </pc:sldLayoutMkLst>
        </pc:sldLayoutChg>
      </pc:sldMasterChg>
      <pc:sldMasterChg chg="del delSldLayout">
        <pc:chgData name="Natalia Baal" userId="c0fe36a3-946c-4d8e-88a9-37abae80e7d4" providerId="ADAL" clId="{998E24C7-639C-4E47-BFD9-D97BD10C53B5}" dt="2021-10-04T08:12:07.326" v="216" actId="47"/>
        <pc:sldMasterMkLst>
          <pc:docMk/>
          <pc:sldMasterMk cId="1043920440" sldId="2147483660"/>
        </pc:sldMasterMkLst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2417489654" sldId="2147483661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789673244" sldId="2147483662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1137391895" sldId="2147483663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3688394650" sldId="2147483664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1547515682" sldId="2147483665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3046931192" sldId="2147483666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1730996550" sldId="2147483667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2399247368" sldId="2147483668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1463087376" sldId="2147483669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2947060825" sldId="2147483670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2636329349" sldId="2147483671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3516232781" sldId="2147483672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1099519293" sldId="2147483673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2219742125" sldId="2147483674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2312079235" sldId="2147483675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1539833271" sldId="2147483676"/>
          </pc:sldLayoutMkLst>
        </pc:sldLayoutChg>
        <pc:sldLayoutChg chg="del">
          <pc:chgData name="Natalia Baal" userId="c0fe36a3-946c-4d8e-88a9-37abae80e7d4" providerId="ADAL" clId="{998E24C7-639C-4E47-BFD9-D97BD10C53B5}" dt="2021-10-04T08:12:01.462" v="211" actId="47"/>
          <pc:sldLayoutMkLst>
            <pc:docMk/>
            <pc:sldMasterMk cId="1043920440" sldId="2147483660"/>
            <pc:sldLayoutMk cId="468160945" sldId="2147483677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3241637106" sldId="2147483678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3603212149" sldId="2147483679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1203772268" sldId="2147483680"/>
          </pc:sldLayoutMkLst>
        </pc:sldLayoutChg>
        <pc:sldLayoutChg chg="del">
          <pc:chgData name="Natalia Baal" userId="c0fe36a3-946c-4d8e-88a9-37abae80e7d4" providerId="ADAL" clId="{998E24C7-639C-4E47-BFD9-D97BD10C53B5}" dt="2021-10-04T08:12:07.326" v="216" actId="47"/>
          <pc:sldLayoutMkLst>
            <pc:docMk/>
            <pc:sldMasterMk cId="1043920440" sldId="2147483660"/>
            <pc:sldLayoutMk cId="391996004" sldId="2147483681"/>
          </pc:sldLayoutMkLst>
        </pc:sldLayoutChg>
      </pc:sldMasterChg>
      <pc:sldMasterChg chg="setBg modSldLayout">
        <pc:chgData name="Natalia Baal" userId="c0fe36a3-946c-4d8e-88a9-37abae80e7d4" providerId="ADAL" clId="{998E24C7-639C-4E47-BFD9-D97BD10C53B5}" dt="2021-10-04T08:26:46.446" v="572"/>
        <pc:sldMasterMkLst>
          <pc:docMk/>
          <pc:sldMasterMk cId="3847005766" sldId="2147483682"/>
        </pc:sldMasterMkLst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646192946" sldId="2147483683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421450722" sldId="2147483684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1779724619" sldId="2147483685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1667210669" sldId="2147483686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3516746931" sldId="2147483687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1637294636" sldId="2147483688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3461955196" sldId="2147483689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2323019632" sldId="2147483690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3520503514" sldId="2147483691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4185471813" sldId="2147483692"/>
          </pc:sldLayoutMkLst>
        </pc:sldLayoutChg>
        <pc:sldLayoutChg chg="setBg">
          <pc:chgData name="Natalia Baal" userId="c0fe36a3-946c-4d8e-88a9-37abae80e7d4" providerId="ADAL" clId="{998E24C7-639C-4E47-BFD9-D97BD10C53B5}" dt="2021-10-04T08:26:46.446" v="572"/>
          <pc:sldLayoutMkLst>
            <pc:docMk/>
            <pc:sldMasterMk cId="3847005766" sldId="2147483682"/>
            <pc:sldLayoutMk cId="2997514146" sldId="2147483693"/>
          </pc:sldLayoutMkLst>
        </pc:sldLayoutChg>
      </pc:sldMasterChg>
      <pc:sldMasterChg chg="del delSldLayout">
        <pc:chgData name="Natalia Baal" userId="c0fe36a3-946c-4d8e-88a9-37abae80e7d4" providerId="ADAL" clId="{998E24C7-639C-4E47-BFD9-D97BD10C53B5}" dt="2021-10-04T08:12:16.488" v="218" actId="47"/>
        <pc:sldMasterMkLst>
          <pc:docMk/>
          <pc:sldMasterMk cId="2025206654" sldId="2147483694"/>
        </pc:sldMasterMkLst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3683947606" sldId="2147483695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2446031738" sldId="2147483696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864368868" sldId="2147483697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4119399665" sldId="2147483698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3778983989" sldId="2147483699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3653531351" sldId="2147483700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2135459845" sldId="2147483701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57347864" sldId="2147483702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4032054085" sldId="2147483703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3864196772" sldId="2147483704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3151036173" sldId="2147483705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1555893373" sldId="2147483706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1640052040" sldId="2147483707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36418977" sldId="2147483708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1659960375" sldId="2147483709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1906773919" sldId="2147483710"/>
          </pc:sldLayoutMkLst>
        </pc:sldLayoutChg>
        <pc:sldLayoutChg chg="del">
          <pc:chgData name="Natalia Baal" userId="c0fe36a3-946c-4d8e-88a9-37abae80e7d4" providerId="ADAL" clId="{998E24C7-639C-4E47-BFD9-D97BD10C53B5}" dt="2021-10-04T08:12:16.488" v="218" actId="47"/>
          <pc:sldLayoutMkLst>
            <pc:docMk/>
            <pc:sldMasterMk cId="2025206654" sldId="2147483694"/>
            <pc:sldLayoutMk cId="1883001544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05A78-F049-40CD-A1C7-0A642ED09A2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7AA3-7E0F-4795-95E3-40070033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Short presentation to highlight 3 things: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Why we needed international recommendations for refugees and IDPs?</a:t>
            </a:r>
          </a:p>
          <a:p>
            <a:pPr marL="171450" indent="-171450">
              <a:buFontTx/>
              <a:buChar char="-"/>
            </a:pPr>
            <a:r>
              <a:rPr lang="en-GB" dirty="0"/>
              <a:t>Key achievements in this journey so far</a:t>
            </a:r>
          </a:p>
          <a:p>
            <a:pPr marL="171450" indent="-171450">
              <a:buFontTx/>
              <a:buChar char="-"/>
            </a:pPr>
            <a:r>
              <a:rPr lang="en-GB" dirty="0"/>
              <a:t>Some highlights of the work we are currently engaged in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These remarks as a way to introduce/contextualise the presentations of subsequent speakers who will share more about implementation in their country contexts.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D7AA3-7E0F-4795-95E3-400700338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6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Participatory methodology – need for recommendations and other products to be relevant to the affected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D7AA3-7E0F-4795-95E3-400700338D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0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1263B-5C5D-4378-A544-DAF42A7FA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33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D7AA3-7E0F-4795-95E3-400700338D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44A6-61B3-4711-A0ED-2F64A3A3D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D3E91-D76A-495D-9253-EE8318288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1A60-97A4-41AA-9D6B-DBCAEF28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FF2F5-DB23-4015-8139-E4C30AB0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FCA6-743F-4FDA-B8C5-B4C147C8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1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B1B3-5145-4A05-84A9-4E71C912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CF290-C1E4-4B3F-9872-EF65B205F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D1F56-B083-46A3-9E34-6939B6BE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D5A6-407D-4CDE-B98E-2BDD8EEA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D846C-F59B-4D89-803C-BBB88F1A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D4FD4-375C-4FD0-A101-C7FDF4F38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1D2CE-E3B2-4092-9809-F502A84E6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F3626-A2D2-479F-AC07-5B0929E0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13584-4536-45DC-9687-03FAA6BA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5DF63-15B6-4542-A45D-8A94D650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9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2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10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4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9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5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AB60-8C64-47D7-AFF5-04493110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47BF-03D6-43F3-B082-85D1CA09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AABB0-62D9-4AC8-A3B1-895B1EC9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BA0BF-9D17-43EB-864D-8F8C1B03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BBCAC-0875-4C2D-96E4-BED05537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27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71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19FB-A6B0-4C21-B414-A23DFFF9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1034-930F-4BE4-BC4F-9582175A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A428D-3BBC-437C-AAD0-3D4763C6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9CB28-0528-47CD-9957-47BDF09A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C399-6B08-4BDF-8E6E-F0B3DEEB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BC36-8CBC-477E-B983-B590C36B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4C4D-AAAF-4C20-8A88-24705F36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9A46D-03B2-4ACD-858D-B4331F83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BD444-5575-4668-A08C-E4A5D355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0F137-D5E0-42DE-808E-3D5BC991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86437-1776-4D09-83DA-EB8F19C9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6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F219-24D4-4147-96A0-88A5AF59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25040-E1E5-4AE6-BF34-FAEE0536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40782-D46D-42FA-96FF-D7B044DE8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C876F-D04F-4EFD-BEF1-B73DF77BE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F47D2-1061-44D0-A823-07C43F7FA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13011-D7BF-4DA0-A823-08484174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B853F-21BA-40D3-8947-26DEC8A4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CD82E-B269-4B9F-9C5C-DB154740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DBD29-2BA5-4DFC-9621-E8EC2AF2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DCFA-324F-46CC-90BE-EBE8DFB2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4434A-7AE7-43DD-AA3A-316B55F2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EF75E-DA3B-4942-8515-B47FB0DF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9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A327F-B064-484D-B017-3CC44283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B7955-9EAD-475E-BCD4-E7DAFB37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21DDB-E84C-4862-9936-78F79821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E50FC-C4BA-4674-9A6D-AC564A7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6085-AE2D-475F-BAF8-F2B55B40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B1BC7-64DC-4F0C-AB55-FB2F842D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3F8E2-03C5-41D9-AB44-CA7B1934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B5852-DAF7-4CC1-9AE5-E555097F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80F64-3B41-4EC9-B6A3-A3537A7A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DDFD-3430-45C2-835C-4F605C78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5ACA8-26B8-4F8A-9671-45432DAC9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98788-7396-4548-A0C8-756C32F93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6EB83-50E8-403B-A271-A1777F8D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7E9FB-15FB-46CF-BC66-DAFFC9C6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D478C-693E-4ED8-8A71-EA9F9E81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35A70-3B3F-41D3-A18E-0AB11378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0A278-7BC8-422D-833B-8CB5E63E8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F7EA-9798-46C7-ABE4-F67FD8740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C870-5BC4-4E1E-A43D-6864DF4252D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45A7-A4A0-48ED-BC9B-A57D5100B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EA74C-1BBD-4946-B18C-56612E77D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ECE2-F339-4FD2-A929-941D5E27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4611D6F-3B15-4F00-9C18-F179821EA82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4D64B1B-17B8-4CC9-A6A0-A393706C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unstats.un.org/unsd/demographic-social/Standards-and-Methods/files/Technical-Report/national-reporting/Technical-report-on-statistics-of-IDPs-E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ec.europa.eu/eurostat/documents/3859598/9315869/KS-GQ-18-004-EN-N.pdf/d331c9cc-1091-43c2-b589-2c250bccc281?t=1542636809000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hyperlink" Target="https://unstats.un.org/unsd/statcom/51st-session/documents/BG-item-3n-compilers-manual-E.pdf" TargetMode="External"/><Relationship Id="rId4" Type="http://schemas.openxmlformats.org/officeDocument/2006/relationships/hyperlink" Target="https://ec.europa.eu/eurostat/documents/3859598/12257846/KS-GQ-20-005-EN-N.pdf/714a7ba0-7ae6-1707-fef4-984a760e0034?t=16109841640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1AAAFB-1777-4A13-9DA4-3F4EB4E09282}"/>
              </a:ext>
            </a:extLst>
          </p:cNvPr>
          <p:cNvSpPr/>
          <p:nvPr/>
        </p:nvSpPr>
        <p:spPr>
          <a:xfrm>
            <a:off x="0" y="4606828"/>
            <a:ext cx="12192000" cy="207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B00939-E3AE-4456-848B-B49D7E8EF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2907" y="1233656"/>
            <a:ext cx="5323641" cy="2927722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007AC2"/>
                </a:solidFill>
                <a:latin typeface="Open Sans"/>
              </a:rPr>
              <a:t>IMPROVING OFFICIAL STATISTICS ON FORCED DISPLACEMENT</a:t>
            </a:r>
            <a:endParaRPr lang="en-US" sz="4800" dirty="0">
              <a:solidFill>
                <a:srgbClr val="007AC2"/>
              </a:solidFill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78088-EF5F-44BA-AABF-E2CF0F59CA8D}"/>
              </a:ext>
            </a:extLst>
          </p:cNvPr>
          <p:cNvSpPr txBox="1"/>
          <p:nvPr/>
        </p:nvSpPr>
        <p:spPr>
          <a:xfrm>
            <a:off x="787400" y="5368091"/>
            <a:ext cx="10431014" cy="9097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en-US" sz="2800" dirty="0">
                <a:latin typeface="Open Sans"/>
              </a:rPr>
              <a:t>UN World Data Forum 2021</a:t>
            </a:r>
          </a:p>
          <a:p>
            <a:pPr algn="l"/>
            <a:r>
              <a:rPr lang="en-US" sz="2800" dirty="0">
                <a:latin typeface="Open Sans"/>
              </a:rPr>
              <a:t>Natalia Baal, EGRIS Coordinator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6F8E6-E183-4C75-91C3-5109E8E5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35" y="5882386"/>
            <a:ext cx="2382175" cy="975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26A4A-FE29-4544-A472-88F387BC7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52" y="167755"/>
            <a:ext cx="4694993" cy="4601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79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EA6A-E286-4CB4-BD34-BEAFA7C8C6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4538" y="615950"/>
            <a:ext cx="11447462" cy="558800"/>
          </a:xfrm>
        </p:spPr>
        <p:txBody>
          <a:bodyPr>
            <a:noAutofit/>
          </a:bodyPr>
          <a:lstStyle/>
          <a:p>
            <a:r>
              <a:rPr lang="en-US" sz="3386" dirty="0"/>
              <a:t>Why did we need an Expert Group on Refugee and IDP Statistics (EGRIS)?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90A0-387C-4A9C-92FD-0CC44E83D7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9950" y="1917577"/>
            <a:ext cx="10644388" cy="4324473"/>
          </a:xfrm>
        </p:spPr>
        <p:txBody>
          <a:bodyPr>
            <a:normAutofit/>
          </a:bodyPr>
          <a:lstStyle/>
          <a:p>
            <a:r>
              <a:rPr lang="en-US" sz="2400" dirty="0"/>
              <a:t>Previously </a:t>
            </a:r>
            <a:r>
              <a:rPr lang="en-US" sz="2400" b="1" dirty="0"/>
              <a:t>no statistical framework</a:t>
            </a:r>
            <a:r>
              <a:rPr lang="en-US" sz="2400" b="1"/>
              <a:t>/standards </a:t>
            </a:r>
            <a:r>
              <a:rPr lang="en-US" sz="2400" dirty="0"/>
              <a:t>or recommendations adequately addressing forced displacement</a:t>
            </a:r>
          </a:p>
          <a:p>
            <a:r>
              <a:rPr lang="en-US" sz="2400" dirty="0"/>
              <a:t>Most available data is </a:t>
            </a:r>
            <a:r>
              <a:rPr lang="en-US" sz="2400" b="1" dirty="0"/>
              <a:t>operational data produced by humanitarian agencies</a:t>
            </a:r>
            <a:r>
              <a:rPr lang="en-US" sz="2400" dirty="0"/>
              <a:t>, rather than official statistics</a:t>
            </a:r>
          </a:p>
          <a:p>
            <a:r>
              <a:rPr lang="en-US" sz="2400" dirty="0"/>
              <a:t>Significant data gaps and limited visibility, although </a:t>
            </a:r>
            <a:r>
              <a:rPr lang="en-US" sz="2400" b="1" dirty="0"/>
              <a:t>opportunity in Agenda 2030’s pledge to ‘leave no one behind’</a:t>
            </a:r>
          </a:p>
          <a:p>
            <a:r>
              <a:rPr lang="en-US" sz="2400" dirty="0"/>
              <a:t>Strong and growing </a:t>
            </a:r>
            <a:r>
              <a:rPr lang="en-US" sz="2400" b="1" dirty="0"/>
              <a:t>interest from countries </a:t>
            </a:r>
            <a:r>
              <a:rPr lang="en-US" sz="2400" dirty="0"/>
              <a:t>to contribute to and benefit from clearer recommendations, including coherent definitions, enhanced national capacity and improved coordination</a:t>
            </a:r>
            <a:endParaRPr lang="en-US" sz="2399" b="1" dirty="0"/>
          </a:p>
          <a:p>
            <a:endParaRPr lang="en-US" sz="239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54F4F-9D39-49F4-9C2C-12BEFD924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35" y="5882386"/>
            <a:ext cx="2382175" cy="9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E8CE847-F56C-46B2-9304-D0E8C52B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18" y="365232"/>
            <a:ext cx="10515232" cy="543991"/>
          </a:xfrm>
        </p:spPr>
        <p:txBody>
          <a:bodyPr>
            <a:noAutofit/>
          </a:bodyPr>
          <a:lstStyle/>
          <a:p>
            <a:r>
              <a:rPr lang="en-US" sz="3200" dirty="0"/>
              <a:t>EGRIS – UNSC mandate &amp; key achievements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2B978D-46E6-4313-A630-D49B8539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16" y="2470826"/>
            <a:ext cx="6071173" cy="40219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040"/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Original mandate (March 2016):</a:t>
            </a:r>
          </a:p>
          <a:p>
            <a:pPr>
              <a:lnSpc>
                <a:spcPct val="110000"/>
              </a:lnSpc>
              <a:spcBef>
                <a:spcPts val="0"/>
              </a:spcBef>
              <a:buSzPts val="2040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Recommendations on Refugee Statistics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ts val="2040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Technical Report on Statistics of IDPs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SzPts val="2040"/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2040"/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Mandate extended (March 2018):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2040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Recommendations on IDP Statistics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SzPts val="2040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Compilers’ Manual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SzPts val="2040"/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SzPts val="2040"/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Mandate extended (March 2020):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2040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 &amp; capacity development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2040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Methodological refinement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2040"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 linkages to SDGs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2040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SzPts val="2040"/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Picture 11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B78D4A1-5C0C-41C4-9414-64A85D342B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80" t="18537" r="4684" b="4287"/>
          <a:stretch/>
        </p:blipFill>
        <p:spPr>
          <a:xfrm>
            <a:off x="6090081" y="2582961"/>
            <a:ext cx="5807801" cy="2518623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39CEF8-5067-4938-AE89-D824A8089D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95"/>
            <a:ext cx="12191999" cy="77514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DE8968-AE0E-4C8E-8FD3-D719FBDAD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435" y="5882386"/>
            <a:ext cx="2382175" cy="9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A6F0C2-8970-4DEB-8D9B-C2407DC3784D}"/>
              </a:ext>
            </a:extLst>
          </p:cNvPr>
          <p:cNvSpPr/>
          <p:nvPr/>
        </p:nvSpPr>
        <p:spPr>
          <a:xfrm>
            <a:off x="215" y="120"/>
            <a:ext cx="4071116" cy="6857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6A105-2C5C-42FC-A292-0C1AD822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75" y="307674"/>
            <a:ext cx="3181240" cy="89353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EGRIS Membership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8E1E8-D4E3-4685-A0E6-1422F1D87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009" y="859347"/>
            <a:ext cx="7520452" cy="48474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BB2BC-C148-428D-B9C3-66C59835BD9E}"/>
              </a:ext>
            </a:extLst>
          </p:cNvPr>
          <p:cNvSpPr txBox="1"/>
          <p:nvPr/>
        </p:nvSpPr>
        <p:spPr>
          <a:xfrm>
            <a:off x="238539" y="1518394"/>
            <a:ext cx="3832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45 Countries | 25 Regional and International Organizations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Steering Committee: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Colombia</a:t>
            </a:r>
          </a:p>
          <a:p>
            <a:pPr defTabSz="457200" fontAlgn="base"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Kurdistan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Norway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Ukraine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African Union (AU)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Eurostat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Internal Displacement Monitoring Centre (IDMC)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International Organization on Migration (IOM)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Joint IDP Profiling Service (JIPS)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orbel" panose="020B0503020204020204"/>
              </a:rPr>
              <a:t>UN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Economic and Social Commission for West Asia (UNSCWA)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United Nations Refugee Agency (UNHCR)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United Nations Statistics Division (UNSD)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World Bank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WB-UNHCR Joint Data Center on Forced Displacement 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233AB9-69D6-4A42-8750-45FB07560BB8}"/>
              </a:ext>
            </a:extLst>
          </p:cNvPr>
          <p:cNvCxnSpPr>
            <a:cxnSpLocks/>
          </p:cNvCxnSpPr>
          <p:nvPr/>
        </p:nvCxnSpPr>
        <p:spPr>
          <a:xfrm>
            <a:off x="454676" y="1356837"/>
            <a:ext cx="306966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C61A37D-74C3-4471-9713-3BFADE8A20E9}"/>
              </a:ext>
            </a:extLst>
          </p:cNvPr>
          <p:cNvSpPr/>
          <p:nvPr/>
        </p:nvSpPr>
        <p:spPr>
          <a:xfrm>
            <a:off x="1371766" y="5943513"/>
            <a:ext cx="457183" cy="457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4A0C9-1148-4650-91AA-28ED81173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35" y="5882386"/>
            <a:ext cx="2382175" cy="9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D423-4207-4E30-B803-9584EC98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69" y="252336"/>
            <a:ext cx="11414334" cy="774472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0072BC"/>
                </a:solidFill>
              </a:rPr>
              <a:t>What’s in the Recommendations on Refugee &amp; IDP Statistics ?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A11F9B0-A745-4FDF-8885-87B41AAC8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413" y="1531244"/>
            <a:ext cx="6391312" cy="3150352"/>
          </a:xfrm>
        </p:spPr>
        <p:txBody>
          <a:bodyPr vert="horz" lIns="121915" tIns="60958" rIns="121915" bIns="0" rtlCol="0" anchor="t">
            <a:noAutofit/>
          </a:bodyPr>
          <a:lstStyle/>
          <a:p>
            <a:pPr marL="609544" indent="-609544">
              <a:spcAft>
                <a:spcPts val="799"/>
              </a:spcAft>
              <a:buFont typeface="+mj-lt"/>
              <a:buAutoNum type="arabicPeriod"/>
              <a:defRPr/>
            </a:pPr>
            <a:r>
              <a:rPr lang="en-US" sz="1800" dirty="0"/>
              <a:t>Creation of a </a:t>
            </a:r>
            <a:r>
              <a:rPr lang="en-US" sz="1800" b="1" dirty="0"/>
              <a:t>statistical framework</a:t>
            </a:r>
            <a:r>
              <a:rPr lang="en-US" sz="1800" dirty="0"/>
              <a:t> standardizing </a:t>
            </a:r>
            <a:r>
              <a:rPr lang="en-US" sz="1800" b="1" dirty="0"/>
              <a:t>relevant terminology </a:t>
            </a:r>
            <a:r>
              <a:rPr lang="en-US" sz="1800" dirty="0"/>
              <a:t>and classifications</a:t>
            </a:r>
          </a:p>
          <a:p>
            <a:pPr marL="609544" indent="-609544">
              <a:spcAft>
                <a:spcPts val="799"/>
              </a:spcAft>
              <a:buFont typeface="+mj-lt"/>
              <a:buAutoNum type="arabicPeriod"/>
              <a:defRPr/>
            </a:pPr>
            <a:r>
              <a:rPr lang="en-US" sz="1800" dirty="0"/>
              <a:t>List of </a:t>
            </a:r>
            <a:r>
              <a:rPr lang="en-US" sz="1800" b="1" dirty="0"/>
              <a:t>basic data tabulations</a:t>
            </a:r>
            <a:r>
              <a:rPr lang="en-US" sz="1800" dirty="0"/>
              <a:t> and indicators</a:t>
            </a:r>
          </a:p>
          <a:p>
            <a:pPr marL="609544" indent="-609544">
              <a:spcAft>
                <a:spcPts val="799"/>
              </a:spcAft>
              <a:buFont typeface="+mj-lt"/>
              <a:buAutoNum type="arabicPeriod"/>
              <a:defRPr/>
            </a:pPr>
            <a:r>
              <a:rPr lang="en-US" sz="1800" dirty="0"/>
              <a:t>Assessment of </a:t>
            </a:r>
            <a:r>
              <a:rPr lang="en-US" sz="1800" b="1" dirty="0"/>
              <a:t>data sources (admin data, census, and surveys) </a:t>
            </a:r>
            <a:r>
              <a:rPr lang="en-US" sz="1800" dirty="0"/>
              <a:t>and </a:t>
            </a:r>
            <a:r>
              <a:rPr lang="en-US" sz="1800" b="1" dirty="0"/>
              <a:t>methods</a:t>
            </a:r>
            <a:r>
              <a:rPr lang="en-US" sz="1800" dirty="0"/>
              <a:t> and ways to improve them</a:t>
            </a:r>
          </a:p>
          <a:p>
            <a:pPr marL="609544" indent="-609544">
              <a:spcAft>
                <a:spcPts val="799"/>
              </a:spcAft>
              <a:buFont typeface="+mj-lt"/>
              <a:buAutoNum type="arabicPeriod"/>
              <a:defRPr/>
            </a:pPr>
            <a:r>
              <a:rPr lang="en-US" sz="1800" dirty="0"/>
              <a:t>Identification of </a:t>
            </a:r>
            <a:r>
              <a:rPr lang="en-US" sz="1800" b="1" dirty="0"/>
              <a:t>socioeconomic indicators</a:t>
            </a:r>
            <a:r>
              <a:rPr lang="en-US" sz="1800" dirty="0"/>
              <a:t> for refugee integration and wellbeing, and measurement of </a:t>
            </a:r>
            <a:r>
              <a:rPr lang="en-GB" sz="1800" dirty="0"/>
              <a:t>progress towards durable solutions for IDPs</a:t>
            </a:r>
          </a:p>
          <a:p>
            <a:pPr marL="609544" indent="-609544">
              <a:spcAft>
                <a:spcPts val="799"/>
              </a:spcAft>
              <a:buFont typeface="+mj-lt"/>
              <a:buAutoNum type="arabicPeriod"/>
              <a:defRPr/>
            </a:pPr>
            <a:r>
              <a:rPr lang="en-US" sz="1800" dirty="0"/>
              <a:t>List of recommended </a:t>
            </a:r>
            <a:r>
              <a:rPr lang="en-US" sz="1800" b="1" dirty="0"/>
              <a:t>SDG indicators </a:t>
            </a:r>
            <a:r>
              <a:rPr lang="en-US" sz="1800" dirty="0"/>
              <a:t>to be disaggregated by forced displacement</a:t>
            </a:r>
          </a:p>
          <a:p>
            <a:pPr marL="609544" indent="-609544">
              <a:spcAft>
                <a:spcPts val="799"/>
              </a:spcAft>
              <a:buFont typeface="+mj-lt"/>
              <a:buAutoNum type="arabicPeriod"/>
              <a:defRPr/>
            </a:pPr>
            <a:r>
              <a:rPr lang="en-GB" sz="1800" dirty="0"/>
              <a:t>Steps to improve </a:t>
            </a:r>
            <a:r>
              <a:rPr lang="en-GB" sz="1800" b="1" dirty="0"/>
              <a:t>statistical coordination </a:t>
            </a:r>
            <a:r>
              <a:rPr lang="en-GB" sz="1800" dirty="0"/>
              <a:t>at national, regional, international levels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EF04A-09C3-460E-81D2-76AA8AE88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9" y="1624616"/>
            <a:ext cx="4618546" cy="452617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2C7D21-208C-48E9-A015-39C8DE7A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35" y="5882386"/>
            <a:ext cx="2382175" cy="9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472D38-E3CA-458F-9E71-2D2462152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r="2" b="25229"/>
          <a:stretch/>
        </p:blipFill>
        <p:spPr bwMode="auto">
          <a:xfrm>
            <a:off x="0" y="1536194"/>
            <a:ext cx="9392575" cy="49359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A26501-A40B-4FDC-8A1A-E3A6E398174F}"/>
              </a:ext>
            </a:extLst>
          </p:cNvPr>
          <p:cNvSpPr txBox="1"/>
          <p:nvPr/>
        </p:nvSpPr>
        <p:spPr>
          <a:xfrm>
            <a:off x="110558" y="3818107"/>
            <a:ext cx="2155985" cy="1394869"/>
          </a:xfrm>
          <a:prstGeom prst="rect">
            <a:avLst/>
          </a:prstGeom>
          <a:solidFill>
            <a:schemeClr val="lt1">
              <a:alpha val="1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Strong engagement from Colombia and Mexico</a:t>
            </a: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SICA workshop</a:t>
            </a: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Spanish translation of IRRS/ IRIS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376F74-8BAD-4BF8-A533-80CF97F86286}"/>
              </a:ext>
            </a:extLst>
          </p:cNvPr>
          <p:cNvSpPr txBox="1"/>
          <p:nvPr/>
        </p:nvSpPr>
        <p:spPr>
          <a:xfrm>
            <a:off x="3665321" y="1197057"/>
            <a:ext cx="2628476" cy="1394869"/>
          </a:xfrm>
          <a:prstGeom prst="rect">
            <a:avLst/>
          </a:prstGeom>
          <a:solidFill>
            <a:schemeClr val="lt1">
              <a:alpha val="1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Europe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Strong engagement from Norway, Germany, Italy, Ukraine, Georgia and Eurostat</a:t>
            </a: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Request TS from Ukraine</a:t>
            </a: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UNECE visibility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25AB5-9797-4DD5-9073-CB463BA9B43D}"/>
              </a:ext>
            </a:extLst>
          </p:cNvPr>
          <p:cNvSpPr txBox="1"/>
          <p:nvPr/>
        </p:nvSpPr>
        <p:spPr>
          <a:xfrm>
            <a:off x="2955068" y="5023962"/>
            <a:ext cx="2558100" cy="1599540"/>
          </a:xfrm>
          <a:prstGeom prst="rect">
            <a:avLst/>
          </a:prstGeom>
          <a:solidFill>
            <a:schemeClr val="lt1">
              <a:alpha val="18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Africa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Strong engagement from Kenya, Uganda, Somalia, Cameroon, Cote D’Ivoire, South Africa and African Union</a:t>
            </a: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IGAD workshop series</a:t>
            </a:r>
          </a:p>
          <a:p>
            <a:pPr marL="207352" marR="0" lvl="0" indent="-207352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Request TS from Somalia</a:t>
            </a:r>
          </a:p>
        </p:txBody>
      </p:sp>
      <p:sp>
        <p:nvSpPr>
          <p:cNvPr id="17" name="Google Shape;137;p10">
            <a:extLst>
              <a:ext uri="{FF2B5EF4-FFF2-40B4-BE49-F238E27FC236}">
                <a16:creationId xmlns:a16="http://schemas.microsoft.com/office/drawing/2014/main" id="{0887DD85-32AD-41EA-9E30-F4DADF81F2F2}"/>
              </a:ext>
            </a:extLst>
          </p:cNvPr>
          <p:cNvSpPr/>
          <p:nvPr/>
        </p:nvSpPr>
        <p:spPr>
          <a:xfrm>
            <a:off x="8984975" y="238538"/>
            <a:ext cx="2699506" cy="1297655"/>
          </a:xfrm>
          <a:custGeom>
            <a:avLst/>
            <a:gdLst/>
            <a:ahLst/>
            <a:cxnLst/>
            <a:rect l="l" t="t" r="r" b="b"/>
            <a:pathLst>
              <a:path w="2135187" h="1281112" extrusionOk="0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7042" tIns="247042" rIns="247042" bIns="247042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Disseminate &amp; promote the Recommendations &amp; Compilers’ Manual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Tx/>
              <a:buNone/>
              <a:tabLst/>
              <a:defRPr/>
            </a:pPr>
            <a:endParaRPr lang="en-US" sz="1467" dirty="0">
              <a:solidFill>
                <a:prstClr val="white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Sub-group 1</a:t>
            </a:r>
            <a:endParaRPr kumimoji="0" sz="186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Google Shape;139;p10">
            <a:extLst>
              <a:ext uri="{FF2B5EF4-FFF2-40B4-BE49-F238E27FC236}">
                <a16:creationId xmlns:a16="http://schemas.microsoft.com/office/drawing/2014/main" id="{45DF1708-471C-46FD-8FD9-3FB0C9F06A56}"/>
              </a:ext>
            </a:extLst>
          </p:cNvPr>
          <p:cNvSpPr/>
          <p:nvPr/>
        </p:nvSpPr>
        <p:spPr>
          <a:xfrm>
            <a:off x="8984976" y="1604041"/>
            <a:ext cx="2699506" cy="1297655"/>
          </a:xfrm>
          <a:custGeom>
            <a:avLst/>
            <a:gdLst/>
            <a:ahLst/>
            <a:cxnLst/>
            <a:rect l="l" t="t" r="r" b="b"/>
            <a:pathLst>
              <a:path w="2135187" h="1281112" extrusionOk="0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7042" tIns="247042" rIns="247042" bIns="247042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Strengthen statistical capacity &amp; provide technical support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Sub-group 2</a:t>
            </a:r>
            <a:endParaRPr kumimoji="0" sz="186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2" name="Google Shape;144;p10">
            <a:extLst>
              <a:ext uri="{FF2B5EF4-FFF2-40B4-BE49-F238E27FC236}">
                <a16:creationId xmlns:a16="http://schemas.microsoft.com/office/drawing/2014/main" id="{80D40784-1A12-4522-B778-29DAEC3F72CB}"/>
              </a:ext>
            </a:extLst>
          </p:cNvPr>
          <p:cNvSpPr/>
          <p:nvPr/>
        </p:nvSpPr>
        <p:spPr>
          <a:xfrm>
            <a:off x="8984976" y="2970954"/>
            <a:ext cx="2699506" cy="1297655"/>
          </a:xfrm>
          <a:custGeom>
            <a:avLst/>
            <a:gdLst/>
            <a:ahLst/>
            <a:cxnLst/>
            <a:rect l="l" t="t" r="r" b="b"/>
            <a:pathLst>
              <a:path w="2135187" h="1281112" extrusionOk="0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7042" tIns="247042" rIns="247042" bIns="247042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prstClr val="black"/>
              </a:buClr>
              <a:buSzPts val="1400"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Capture lessons learned </a:t>
            </a:r>
            <a:r>
              <a:rPr lang="en-US" sz="1467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GB" sz="1467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Refining Recommendations and Manual</a:t>
            </a:r>
          </a:p>
          <a:p>
            <a:pPr algn="ctr" defTabSz="457200">
              <a:lnSpc>
                <a:spcPct val="90000"/>
              </a:lnSpc>
              <a:buClr>
                <a:prstClr val="black"/>
              </a:buClr>
              <a:buSzPts val="1400"/>
              <a:defRPr/>
            </a:pP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algn="ctr" defTabSz="457200">
              <a:lnSpc>
                <a:spcPct val="90000"/>
              </a:lnSpc>
              <a:buClr>
                <a:prstClr val="black"/>
              </a:buClr>
              <a:buSzPts val="1400"/>
              <a:defRPr/>
            </a:pPr>
            <a:r>
              <a:rPr lang="en-GB" sz="1467" b="1" dirty="0">
                <a:solidFill>
                  <a:prstClr val="white"/>
                </a:solidFill>
                <a:latin typeface="Calibri"/>
                <a:ea typeface="+mn-ea"/>
                <a:cs typeface="Calibri"/>
                <a:sym typeface="Calibri"/>
              </a:rPr>
              <a:t>Sub-group 3</a:t>
            </a:r>
            <a:endParaRPr kumimoji="0" sz="186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27FB84-2004-4908-AA86-1D61BA51FB1E}"/>
              </a:ext>
            </a:extLst>
          </p:cNvPr>
          <p:cNvSpPr txBox="1">
            <a:spLocks/>
          </p:cNvSpPr>
          <p:nvPr/>
        </p:nvSpPr>
        <p:spPr>
          <a:xfrm>
            <a:off x="237019" y="474055"/>
            <a:ext cx="1144746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86"/>
              <a:t>What are we doing now?</a:t>
            </a:r>
            <a:endParaRPr lang="en-US" sz="3386" dirty="0"/>
          </a:p>
        </p:txBody>
      </p:sp>
      <p:sp>
        <p:nvSpPr>
          <p:cNvPr id="24" name="Google Shape;144;p10">
            <a:extLst>
              <a:ext uri="{FF2B5EF4-FFF2-40B4-BE49-F238E27FC236}">
                <a16:creationId xmlns:a16="http://schemas.microsoft.com/office/drawing/2014/main" id="{3CDCA253-0039-4863-AABB-E955D3D0C290}"/>
              </a:ext>
            </a:extLst>
          </p:cNvPr>
          <p:cNvSpPr/>
          <p:nvPr/>
        </p:nvSpPr>
        <p:spPr>
          <a:xfrm>
            <a:off x="8984974" y="4339641"/>
            <a:ext cx="2699506" cy="1297655"/>
          </a:xfrm>
          <a:custGeom>
            <a:avLst/>
            <a:gdLst/>
            <a:ahLst/>
            <a:cxnLst/>
            <a:rect l="l" t="t" r="r" b="b"/>
            <a:pathLst>
              <a:path w="2135187" h="1281112" extrusionOk="0">
                <a:moveTo>
                  <a:pt x="0" y="128111"/>
                </a:moveTo>
                <a:cubicBezTo>
                  <a:pt x="0" y="57357"/>
                  <a:pt x="57357" y="0"/>
                  <a:pt x="128111" y="0"/>
                </a:cubicBezTo>
                <a:lnTo>
                  <a:pt x="2007076" y="0"/>
                </a:lnTo>
                <a:cubicBezTo>
                  <a:pt x="2077830" y="0"/>
                  <a:pt x="2135187" y="57357"/>
                  <a:pt x="2135187" y="128111"/>
                </a:cubicBezTo>
                <a:lnTo>
                  <a:pt x="2135187" y="1153001"/>
                </a:lnTo>
                <a:cubicBezTo>
                  <a:pt x="2135187" y="1223755"/>
                  <a:pt x="2077830" y="1281112"/>
                  <a:pt x="2007076" y="1281112"/>
                </a:cubicBezTo>
                <a:lnTo>
                  <a:pt x="128111" y="1281112"/>
                </a:lnTo>
                <a:cubicBezTo>
                  <a:pt x="57357" y="1281112"/>
                  <a:pt x="0" y="1223755"/>
                  <a:pt x="0" y="1153001"/>
                </a:cubicBezTo>
                <a:lnTo>
                  <a:pt x="0" y="1281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47042" tIns="247042" rIns="247042" bIns="247042" anchor="ctr" anchorCtr="0">
            <a:noAutofit/>
          </a:bodyPr>
          <a:lstStyle/>
          <a:p>
            <a:pPr algn="ctr" defTabSz="457200">
              <a:lnSpc>
                <a:spcPct val="90000"/>
              </a:lnSpc>
              <a:buClr>
                <a:prstClr val="black"/>
              </a:buClr>
              <a:buSzPts val="1400"/>
              <a:defRPr/>
            </a:pPr>
            <a:r>
              <a:rPr kumimoji="0" lang="en-GB" sz="14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International Recommendations on Statelessness</a:t>
            </a:r>
            <a:r>
              <a:rPr kumimoji="0" lang="en-GB" sz="1467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Statistics</a:t>
            </a:r>
            <a:endParaRPr kumimoji="0" sz="18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98F144-7113-451B-87C8-6E43779EDA04}"/>
              </a:ext>
            </a:extLst>
          </p:cNvPr>
          <p:cNvSpPr txBox="1"/>
          <p:nvPr/>
        </p:nvSpPr>
        <p:spPr>
          <a:xfrm>
            <a:off x="6174482" y="3403319"/>
            <a:ext cx="2238690" cy="1446230"/>
          </a:xfrm>
          <a:prstGeom prst="rect">
            <a:avLst/>
          </a:prstGeom>
          <a:solidFill>
            <a:schemeClr val="lt1">
              <a:alpha val="1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en-US" sz="13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 and the Pacific</a:t>
            </a:r>
          </a:p>
          <a:p>
            <a:pPr algn="ctr" defTabSz="342900">
              <a:defRPr/>
            </a:pPr>
            <a:endParaRPr lang="en-US" sz="13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4940" indent="-154940" algn="ctr" defTabSz="3429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Refugees and stateless persons in Central Asia</a:t>
            </a:r>
          </a:p>
          <a:p>
            <a:pPr marL="154940" indent="-154940" algn="ctr" defTabSz="342900"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Conference on Official Statistics in Korea</a:t>
            </a:r>
          </a:p>
          <a:p>
            <a:pPr marL="154940" indent="-154940" algn="ctr" defTabSz="342900">
              <a:buFont typeface="Arial" panose="020B0604020202020204" pitchFamily="34" charset="0"/>
              <a:buChar char="•"/>
              <a:defRPr/>
            </a:pPr>
            <a:endParaRPr lang="en-US" sz="998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9A1E82-7386-42A0-917F-1DEA931EF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35" y="5882386"/>
            <a:ext cx="2382175" cy="9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4AF37F0-1E8F-443E-AA28-4BC63482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BE9D54-6250-40F2-A23A-F9CEBF5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6E6328-0D82-4747-8B39-60373321B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B2360D1-63E6-4158-A3A5-022CF7BC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Thank you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95D4002-BD7B-4837-825B-3ED3C97F6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Natalia </a:t>
            </a:r>
            <a:r>
              <a:rPr lang="en-US" sz="2000" dirty="0" err="1">
                <a:solidFill>
                  <a:schemeClr val="accent1"/>
                </a:solidFill>
              </a:rPr>
              <a:t>Krynsky</a:t>
            </a:r>
            <a:r>
              <a:rPr lang="en-US" sz="2000" dirty="0">
                <a:solidFill>
                  <a:schemeClr val="accent1"/>
                </a:solidFill>
              </a:rPr>
              <a:t> Baal - baal@unhcr.org </a:t>
            </a: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C5AAA-E2E8-4BCC-AB6B-B9C0BEC05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9" y="418349"/>
            <a:ext cx="4431866" cy="18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7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C7CA4E8F61E4CB98B9165DB7E0A16" ma:contentTypeVersion="13" ma:contentTypeDescription="Create a new document." ma:contentTypeScope="" ma:versionID="c99317cad7594e739ca5ec65b1816980">
  <xsd:schema xmlns:xsd="http://www.w3.org/2001/XMLSchema" xmlns:xs="http://www.w3.org/2001/XMLSchema" xmlns:p="http://schemas.microsoft.com/office/2006/metadata/properties" xmlns:ns2="3b827f32-3a7d-4d48-9022-a5252142f169" xmlns:ns3="14c59b80-8d26-4f92-ba0c-380c6009c889" targetNamespace="http://schemas.microsoft.com/office/2006/metadata/properties" ma:root="true" ma:fieldsID="53a3a47d90738bb820e357a4f95f8ce4" ns2:_="" ns3:_="">
    <xsd:import namespace="3b827f32-3a7d-4d48-9022-a5252142f169"/>
    <xsd:import namespace="14c59b80-8d26-4f92-ba0c-380c6009c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27f32-3a7d-4d48-9022-a5252142f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59b80-8d26-4f92-ba0c-380c6009c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BA6BC-7F66-4C34-8814-CA13383EF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27f32-3a7d-4d48-9022-a5252142f169"/>
    <ds:schemaRef ds:uri="14c59b80-8d26-4f92-ba0c-380c6009c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C69A03-858A-4506-948B-38D4DF4921B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4c59b80-8d26-4f92-ba0c-380c6009c889"/>
    <ds:schemaRef ds:uri="http://schemas.microsoft.com/office/2006/documentManagement/types"/>
    <ds:schemaRef ds:uri="http://schemas.openxmlformats.org/package/2006/metadata/core-properties"/>
    <ds:schemaRef ds:uri="3b827f32-3a7d-4d48-9022-a5252142f16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412C46-31A1-4982-9380-DFA78A7C03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539</Words>
  <Application>Microsoft Office PowerPoint</Application>
  <PresentationFormat>Widescreen</PresentationFormat>
  <Paragraphs>93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Open Sans</vt:lpstr>
      <vt:lpstr>Office Theme</vt:lpstr>
      <vt:lpstr>Basis</vt:lpstr>
      <vt:lpstr>IMPROVING OFFICIAL STATISTICS ON FORCED DISPLACEMENT</vt:lpstr>
      <vt:lpstr>Why did we need an Expert Group on Refugee and IDP Statistics (EGRIS)?</vt:lpstr>
      <vt:lpstr>EGRIS – UNSC mandate &amp; key achievements</vt:lpstr>
      <vt:lpstr>EGRIS Membership</vt:lpstr>
      <vt:lpstr>What’s in the Recommendations on Refugee &amp; IDP Statistics ?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Statistics on Forcibly Displaced Through New Frameworks And Innovative Capacity Development Approaches</dc:title>
  <dc:creator>Carolina Ferrari</dc:creator>
  <cp:lastModifiedBy>Natalia Baal</cp:lastModifiedBy>
  <cp:revision>12</cp:revision>
  <dcterms:created xsi:type="dcterms:W3CDTF">2021-06-29T07:33:38Z</dcterms:created>
  <dcterms:modified xsi:type="dcterms:W3CDTF">2021-10-04T11:02:04Z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0x010100218C7CA4E8F61E4CB98B9165DB7E0A16</vt:lpwstr>
  </property>
</Properties>
</file>