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61" r:id="rId4"/>
    <p:sldId id="260" r:id="rId5"/>
    <p:sldId id="262" r:id="rId6"/>
    <p:sldId id="264" r:id="rId7"/>
    <p:sldId id="266" r:id="rId8"/>
    <p:sldId id="265" r:id="rId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8EB65-11E0-4933-82FA-C5504A7E58E2}" type="doc">
      <dgm:prSet loTypeId="urn:microsoft.com/office/officeart/2005/8/layout/venn3" loCatId="relationship" qsTypeId="urn:microsoft.com/office/officeart/2005/8/quickstyle/simple3" qsCatId="simple" csTypeId="urn:microsoft.com/office/officeart/2005/8/colors/accent1_2" csCatId="accent1" phldr="1"/>
      <dgm:spPr/>
      <dgm:t>
        <a:bodyPr/>
        <a:lstStyle/>
        <a:p>
          <a:endParaRPr lang="ru-RU"/>
        </a:p>
      </dgm:t>
    </dgm:pt>
    <dgm:pt modelId="{C4D1E561-B9DD-4CC9-9F5B-330CA83A8350}">
      <dgm:prSet custT="1"/>
      <dgm:spPr/>
      <dgm:t>
        <a:bodyPr/>
        <a:lstStyle/>
        <a:p>
          <a:pPr rtl="0"/>
          <a:r>
            <a:rPr lang="en-US" sz="1800" b="0" i="0" dirty="0"/>
            <a:t>Enhances data-driven policies development</a:t>
          </a:r>
          <a:endParaRPr lang="ru-RU" sz="1800" dirty="0"/>
        </a:p>
      </dgm:t>
    </dgm:pt>
    <dgm:pt modelId="{B75A9186-B506-447A-92DB-D855AD5474DF}" type="parTrans" cxnId="{D93CBA13-EFEE-4E8A-89BD-269D52E2C85C}">
      <dgm:prSet/>
      <dgm:spPr/>
      <dgm:t>
        <a:bodyPr/>
        <a:lstStyle/>
        <a:p>
          <a:endParaRPr lang="ru-RU"/>
        </a:p>
      </dgm:t>
    </dgm:pt>
    <dgm:pt modelId="{4DE717B0-4203-45A4-88B0-CD1420717B09}" type="sibTrans" cxnId="{D93CBA13-EFEE-4E8A-89BD-269D52E2C85C}">
      <dgm:prSet/>
      <dgm:spPr/>
      <dgm:t>
        <a:bodyPr/>
        <a:lstStyle/>
        <a:p>
          <a:endParaRPr lang="ru-RU"/>
        </a:p>
      </dgm:t>
    </dgm:pt>
    <dgm:pt modelId="{021944B7-B9EF-4B0D-9A13-264158B84594}">
      <dgm:prSet custT="1"/>
      <dgm:spPr/>
      <dgm:t>
        <a:bodyPr/>
        <a:lstStyle/>
        <a:p>
          <a:pPr rtl="0"/>
          <a:r>
            <a:rPr lang="en-US" sz="1800" b="0" i="0" dirty="0"/>
            <a:t>Supports IDPs integration and measurement</a:t>
          </a:r>
          <a:endParaRPr lang="ru-RU" sz="1800" dirty="0"/>
        </a:p>
      </dgm:t>
    </dgm:pt>
    <dgm:pt modelId="{23CEAB36-18AA-4DC9-81B8-8D2B8BB47D75}" type="parTrans" cxnId="{1C635BBB-4006-497E-9703-F1520BEFF4EE}">
      <dgm:prSet/>
      <dgm:spPr/>
      <dgm:t>
        <a:bodyPr/>
        <a:lstStyle/>
        <a:p>
          <a:endParaRPr lang="ru-RU"/>
        </a:p>
      </dgm:t>
    </dgm:pt>
    <dgm:pt modelId="{3AE46B90-6208-4597-8E63-D82DF849D514}" type="sibTrans" cxnId="{1C635BBB-4006-497E-9703-F1520BEFF4EE}">
      <dgm:prSet/>
      <dgm:spPr/>
      <dgm:t>
        <a:bodyPr/>
        <a:lstStyle/>
        <a:p>
          <a:endParaRPr lang="ru-RU"/>
        </a:p>
      </dgm:t>
    </dgm:pt>
    <dgm:pt modelId="{553F947E-9FE4-4C4D-8669-1AB13E5B7741}">
      <dgm:prSet custT="1"/>
      <dgm:spPr/>
      <dgm:t>
        <a:bodyPr/>
        <a:lstStyle/>
        <a:p>
          <a:pPr rtl="0"/>
          <a:endParaRPr lang="ru-RU" sz="1600" dirty="0"/>
        </a:p>
        <a:p>
          <a:pPr rtl="0"/>
          <a:r>
            <a:rPr lang="en-US" sz="1800" b="0" i="0" dirty="0"/>
            <a:t>Facilitates durable solutions for IDPs</a:t>
          </a:r>
          <a:endParaRPr lang="ru-RU" sz="1800" dirty="0"/>
        </a:p>
      </dgm:t>
    </dgm:pt>
    <dgm:pt modelId="{FDD4D213-CBA2-424D-B36C-C6A90BD70CD4}" type="parTrans" cxnId="{52A8BA72-B3D2-45B8-BF02-34414292DA14}">
      <dgm:prSet/>
      <dgm:spPr/>
      <dgm:t>
        <a:bodyPr/>
        <a:lstStyle/>
        <a:p>
          <a:endParaRPr lang="ru-RU"/>
        </a:p>
      </dgm:t>
    </dgm:pt>
    <dgm:pt modelId="{8A0C363C-003A-4906-A00B-D96EE8C1D818}" type="sibTrans" cxnId="{52A8BA72-B3D2-45B8-BF02-34414292DA14}">
      <dgm:prSet/>
      <dgm:spPr/>
      <dgm:t>
        <a:bodyPr/>
        <a:lstStyle/>
        <a:p>
          <a:endParaRPr lang="ru-RU"/>
        </a:p>
      </dgm:t>
    </dgm:pt>
    <dgm:pt modelId="{5D6A3A42-7994-41E0-AFF0-30B57069AF56}">
      <dgm:prSet custT="1"/>
      <dgm:spPr/>
      <dgm:t>
        <a:bodyPr/>
        <a:lstStyle/>
        <a:p>
          <a:pPr rtl="0"/>
          <a:endParaRPr lang="ru-RU" sz="1600" dirty="0"/>
        </a:p>
        <a:p>
          <a:pPr rtl="0"/>
          <a:r>
            <a:rPr lang="en-US" sz="1800" b="0" i="0" dirty="0"/>
            <a:t>Fosters achievement of “ LNOB” principle enshrined in the 2030 Agenda</a:t>
          </a:r>
          <a:endParaRPr lang="ru-RU" sz="1800" dirty="0"/>
        </a:p>
      </dgm:t>
    </dgm:pt>
    <dgm:pt modelId="{CD83DFBE-DF44-42F7-A4DD-61192D727412}" type="parTrans" cxnId="{3ECECF08-74A8-48B1-BD75-144F244FEB01}">
      <dgm:prSet/>
      <dgm:spPr/>
      <dgm:t>
        <a:bodyPr/>
        <a:lstStyle/>
        <a:p>
          <a:endParaRPr lang="ru-RU"/>
        </a:p>
      </dgm:t>
    </dgm:pt>
    <dgm:pt modelId="{B16B7C2D-8C3A-4014-8D8E-C6DC4E30939D}" type="sibTrans" cxnId="{3ECECF08-74A8-48B1-BD75-144F244FEB01}">
      <dgm:prSet/>
      <dgm:spPr/>
      <dgm:t>
        <a:bodyPr/>
        <a:lstStyle/>
        <a:p>
          <a:endParaRPr lang="ru-RU"/>
        </a:p>
      </dgm:t>
    </dgm:pt>
    <dgm:pt modelId="{089029D8-724F-485F-80FF-88CF96AC16A0}">
      <dgm:prSet custT="1"/>
      <dgm:spPr/>
      <dgm:t>
        <a:bodyPr/>
        <a:lstStyle/>
        <a:p>
          <a:pPr rtl="0"/>
          <a:r>
            <a:rPr lang="en-US" sz="1800" dirty="0"/>
            <a:t>Promotes evidence-based decision making </a:t>
          </a:r>
          <a:endParaRPr lang="ru-RU" sz="1800" dirty="0"/>
        </a:p>
      </dgm:t>
    </dgm:pt>
    <dgm:pt modelId="{E2B38E1B-7D18-4594-9094-F2E2B46F9D93}" type="parTrans" cxnId="{8D008E46-E0B5-461A-9204-E5A765495E71}">
      <dgm:prSet/>
      <dgm:spPr/>
      <dgm:t>
        <a:bodyPr/>
        <a:lstStyle/>
        <a:p>
          <a:endParaRPr lang="ru-RU"/>
        </a:p>
      </dgm:t>
    </dgm:pt>
    <dgm:pt modelId="{6EFA72DF-7AA0-4B5F-A34C-8295AF05D486}" type="sibTrans" cxnId="{8D008E46-E0B5-461A-9204-E5A765495E71}">
      <dgm:prSet/>
      <dgm:spPr/>
      <dgm:t>
        <a:bodyPr/>
        <a:lstStyle/>
        <a:p>
          <a:endParaRPr lang="ru-RU"/>
        </a:p>
      </dgm:t>
    </dgm:pt>
    <dgm:pt modelId="{E06D93AB-7947-42A6-BD99-C8835FC26F12}" type="pres">
      <dgm:prSet presAssocID="{72D8EB65-11E0-4933-82FA-C5504A7E58E2}" presName="Name0" presStyleCnt="0">
        <dgm:presLayoutVars>
          <dgm:dir/>
          <dgm:resizeHandles val="exact"/>
        </dgm:presLayoutVars>
      </dgm:prSet>
      <dgm:spPr/>
      <dgm:t>
        <a:bodyPr/>
        <a:lstStyle/>
        <a:p>
          <a:endParaRPr lang="ru-RU"/>
        </a:p>
      </dgm:t>
    </dgm:pt>
    <dgm:pt modelId="{E1F8667D-2303-4BE1-B8BB-71801789CD36}" type="pres">
      <dgm:prSet presAssocID="{C4D1E561-B9DD-4CC9-9F5B-330CA83A8350}" presName="Name5" presStyleLbl="vennNode1" presStyleIdx="0" presStyleCnt="5">
        <dgm:presLayoutVars>
          <dgm:bulletEnabled val="1"/>
        </dgm:presLayoutVars>
      </dgm:prSet>
      <dgm:spPr/>
      <dgm:t>
        <a:bodyPr/>
        <a:lstStyle/>
        <a:p>
          <a:endParaRPr lang="ru-RU"/>
        </a:p>
      </dgm:t>
    </dgm:pt>
    <dgm:pt modelId="{416F9004-CE41-4DBC-818E-746B6052517F}" type="pres">
      <dgm:prSet presAssocID="{4DE717B0-4203-45A4-88B0-CD1420717B09}" presName="space" presStyleCnt="0"/>
      <dgm:spPr/>
    </dgm:pt>
    <dgm:pt modelId="{6B8F4C24-C3AC-4B0D-A50E-48A55BD43967}" type="pres">
      <dgm:prSet presAssocID="{089029D8-724F-485F-80FF-88CF96AC16A0}" presName="Name5" presStyleLbl="vennNode1" presStyleIdx="1" presStyleCnt="5">
        <dgm:presLayoutVars>
          <dgm:bulletEnabled val="1"/>
        </dgm:presLayoutVars>
      </dgm:prSet>
      <dgm:spPr/>
      <dgm:t>
        <a:bodyPr/>
        <a:lstStyle/>
        <a:p>
          <a:endParaRPr lang="ru-RU"/>
        </a:p>
      </dgm:t>
    </dgm:pt>
    <dgm:pt modelId="{32A16479-C8DA-4C42-A4B3-696E41E7A941}" type="pres">
      <dgm:prSet presAssocID="{6EFA72DF-7AA0-4B5F-A34C-8295AF05D486}" presName="space" presStyleCnt="0"/>
      <dgm:spPr/>
    </dgm:pt>
    <dgm:pt modelId="{13089F18-ADD9-4820-8AEC-BE00CD0B8F07}" type="pres">
      <dgm:prSet presAssocID="{021944B7-B9EF-4B0D-9A13-264158B84594}" presName="Name5" presStyleLbl="vennNode1" presStyleIdx="2" presStyleCnt="5">
        <dgm:presLayoutVars>
          <dgm:bulletEnabled val="1"/>
        </dgm:presLayoutVars>
      </dgm:prSet>
      <dgm:spPr/>
      <dgm:t>
        <a:bodyPr/>
        <a:lstStyle/>
        <a:p>
          <a:endParaRPr lang="ru-RU"/>
        </a:p>
      </dgm:t>
    </dgm:pt>
    <dgm:pt modelId="{BA1FCFC7-82FE-4A09-9CE3-28A9A9DEB7DE}" type="pres">
      <dgm:prSet presAssocID="{3AE46B90-6208-4597-8E63-D82DF849D514}" presName="space" presStyleCnt="0"/>
      <dgm:spPr/>
    </dgm:pt>
    <dgm:pt modelId="{B5A6C4DD-A734-4712-A455-930CBC5A2128}" type="pres">
      <dgm:prSet presAssocID="{553F947E-9FE4-4C4D-8669-1AB13E5B7741}" presName="Name5" presStyleLbl="vennNode1" presStyleIdx="3" presStyleCnt="5">
        <dgm:presLayoutVars>
          <dgm:bulletEnabled val="1"/>
        </dgm:presLayoutVars>
      </dgm:prSet>
      <dgm:spPr/>
      <dgm:t>
        <a:bodyPr/>
        <a:lstStyle/>
        <a:p>
          <a:endParaRPr lang="ru-RU"/>
        </a:p>
      </dgm:t>
    </dgm:pt>
    <dgm:pt modelId="{85766B42-874B-4F80-A925-CC4C9EC56999}" type="pres">
      <dgm:prSet presAssocID="{8A0C363C-003A-4906-A00B-D96EE8C1D818}" presName="space" presStyleCnt="0"/>
      <dgm:spPr/>
    </dgm:pt>
    <dgm:pt modelId="{FFB2016A-9451-420E-8A19-93EA978EB358}" type="pres">
      <dgm:prSet presAssocID="{5D6A3A42-7994-41E0-AFF0-30B57069AF56}" presName="Name5" presStyleLbl="vennNode1" presStyleIdx="4" presStyleCnt="5">
        <dgm:presLayoutVars>
          <dgm:bulletEnabled val="1"/>
        </dgm:presLayoutVars>
      </dgm:prSet>
      <dgm:spPr/>
      <dgm:t>
        <a:bodyPr/>
        <a:lstStyle/>
        <a:p>
          <a:endParaRPr lang="ru-RU"/>
        </a:p>
      </dgm:t>
    </dgm:pt>
  </dgm:ptLst>
  <dgm:cxnLst>
    <dgm:cxn modelId="{D93CBA13-EFEE-4E8A-89BD-269D52E2C85C}" srcId="{72D8EB65-11E0-4933-82FA-C5504A7E58E2}" destId="{C4D1E561-B9DD-4CC9-9F5B-330CA83A8350}" srcOrd="0" destOrd="0" parTransId="{B75A9186-B506-447A-92DB-D855AD5474DF}" sibTransId="{4DE717B0-4203-45A4-88B0-CD1420717B09}"/>
    <dgm:cxn modelId="{6AF4942A-4339-4FE8-BF3C-E494D32BFF34}" type="presOf" srcId="{72D8EB65-11E0-4933-82FA-C5504A7E58E2}" destId="{E06D93AB-7947-42A6-BD99-C8835FC26F12}" srcOrd="0" destOrd="0" presId="urn:microsoft.com/office/officeart/2005/8/layout/venn3"/>
    <dgm:cxn modelId="{1C635BBB-4006-497E-9703-F1520BEFF4EE}" srcId="{72D8EB65-11E0-4933-82FA-C5504A7E58E2}" destId="{021944B7-B9EF-4B0D-9A13-264158B84594}" srcOrd="2" destOrd="0" parTransId="{23CEAB36-18AA-4DC9-81B8-8D2B8BB47D75}" sibTransId="{3AE46B90-6208-4597-8E63-D82DF849D514}"/>
    <dgm:cxn modelId="{3ECECF08-74A8-48B1-BD75-144F244FEB01}" srcId="{72D8EB65-11E0-4933-82FA-C5504A7E58E2}" destId="{5D6A3A42-7994-41E0-AFF0-30B57069AF56}" srcOrd="4" destOrd="0" parTransId="{CD83DFBE-DF44-42F7-A4DD-61192D727412}" sibTransId="{B16B7C2D-8C3A-4014-8D8E-C6DC4E30939D}"/>
    <dgm:cxn modelId="{F334FE67-34F8-4685-B648-D4C1AB672085}" type="presOf" srcId="{021944B7-B9EF-4B0D-9A13-264158B84594}" destId="{13089F18-ADD9-4820-8AEC-BE00CD0B8F07}" srcOrd="0" destOrd="0" presId="urn:microsoft.com/office/officeart/2005/8/layout/venn3"/>
    <dgm:cxn modelId="{52A8BA72-B3D2-45B8-BF02-34414292DA14}" srcId="{72D8EB65-11E0-4933-82FA-C5504A7E58E2}" destId="{553F947E-9FE4-4C4D-8669-1AB13E5B7741}" srcOrd="3" destOrd="0" parTransId="{FDD4D213-CBA2-424D-B36C-C6A90BD70CD4}" sibTransId="{8A0C363C-003A-4906-A00B-D96EE8C1D818}"/>
    <dgm:cxn modelId="{340AD531-2F03-478D-82BF-24E4B0367B49}" type="presOf" srcId="{5D6A3A42-7994-41E0-AFF0-30B57069AF56}" destId="{FFB2016A-9451-420E-8A19-93EA978EB358}" srcOrd="0" destOrd="0" presId="urn:microsoft.com/office/officeart/2005/8/layout/venn3"/>
    <dgm:cxn modelId="{4ABA90F3-2740-4E2B-8F28-85327F27D3BC}" type="presOf" srcId="{C4D1E561-B9DD-4CC9-9F5B-330CA83A8350}" destId="{E1F8667D-2303-4BE1-B8BB-71801789CD36}" srcOrd="0" destOrd="0" presId="urn:microsoft.com/office/officeart/2005/8/layout/venn3"/>
    <dgm:cxn modelId="{3CB1C6ED-A4AA-4718-B712-F70CDA879926}" type="presOf" srcId="{553F947E-9FE4-4C4D-8669-1AB13E5B7741}" destId="{B5A6C4DD-A734-4712-A455-930CBC5A2128}" srcOrd="0" destOrd="0" presId="urn:microsoft.com/office/officeart/2005/8/layout/venn3"/>
    <dgm:cxn modelId="{A6A85E8C-CB74-4AD5-819E-D6E38EFFD2CB}" type="presOf" srcId="{089029D8-724F-485F-80FF-88CF96AC16A0}" destId="{6B8F4C24-C3AC-4B0D-A50E-48A55BD43967}" srcOrd="0" destOrd="0" presId="urn:microsoft.com/office/officeart/2005/8/layout/venn3"/>
    <dgm:cxn modelId="{8D008E46-E0B5-461A-9204-E5A765495E71}" srcId="{72D8EB65-11E0-4933-82FA-C5504A7E58E2}" destId="{089029D8-724F-485F-80FF-88CF96AC16A0}" srcOrd="1" destOrd="0" parTransId="{E2B38E1B-7D18-4594-9094-F2E2B46F9D93}" sibTransId="{6EFA72DF-7AA0-4B5F-A34C-8295AF05D486}"/>
    <dgm:cxn modelId="{0757AE5A-BE47-41FB-8889-A76A84551B02}" type="presParOf" srcId="{E06D93AB-7947-42A6-BD99-C8835FC26F12}" destId="{E1F8667D-2303-4BE1-B8BB-71801789CD36}" srcOrd="0" destOrd="0" presId="urn:microsoft.com/office/officeart/2005/8/layout/venn3"/>
    <dgm:cxn modelId="{15BC5A1A-7EC7-4BBC-99F0-D36195300EF7}" type="presParOf" srcId="{E06D93AB-7947-42A6-BD99-C8835FC26F12}" destId="{416F9004-CE41-4DBC-818E-746B6052517F}" srcOrd="1" destOrd="0" presId="urn:microsoft.com/office/officeart/2005/8/layout/venn3"/>
    <dgm:cxn modelId="{5E84A7E4-A81B-4D55-AEAB-C16F5C2AAE70}" type="presParOf" srcId="{E06D93AB-7947-42A6-BD99-C8835FC26F12}" destId="{6B8F4C24-C3AC-4B0D-A50E-48A55BD43967}" srcOrd="2" destOrd="0" presId="urn:microsoft.com/office/officeart/2005/8/layout/venn3"/>
    <dgm:cxn modelId="{9063D4C8-35CC-466C-8360-DA3B1975D329}" type="presParOf" srcId="{E06D93AB-7947-42A6-BD99-C8835FC26F12}" destId="{32A16479-C8DA-4C42-A4B3-696E41E7A941}" srcOrd="3" destOrd="0" presId="urn:microsoft.com/office/officeart/2005/8/layout/venn3"/>
    <dgm:cxn modelId="{00B8AC3E-6036-4260-862F-315E8135FCCC}" type="presParOf" srcId="{E06D93AB-7947-42A6-BD99-C8835FC26F12}" destId="{13089F18-ADD9-4820-8AEC-BE00CD0B8F07}" srcOrd="4" destOrd="0" presId="urn:microsoft.com/office/officeart/2005/8/layout/venn3"/>
    <dgm:cxn modelId="{6F0D5143-EEE5-4072-9C3E-B98ED9E70429}" type="presParOf" srcId="{E06D93AB-7947-42A6-BD99-C8835FC26F12}" destId="{BA1FCFC7-82FE-4A09-9CE3-28A9A9DEB7DE}" srcOrd="5" destOrd="0" presId="urn:microsoft.com/office/officeart/2005/8/layout/venn3"/>
    <dgm:cxn modelId="{E73A7873-5F19-4CD5-8F85-C23B5242D028}" type="presParOf" srcId="{E06D93AB-7947-42A6-BD99-C8835FC26F12}" destId="{B5A6C4DD-A734-4712-A455-930CBC5A2128}" srcOrd="6" destOrd="0" presId="urn:microsoft.com/office/officeart/2005/8/layout/venn3"/>
    <dgm:cxn modelId="{779813BC-D10F-4A28-A4DD-103473291B23}" type="presParOf" srcId="{E06D93AB-7947-42A6-BD99-C8835FC26F12}" destId="{85766B42-874B-4F80-A925-CC4C9EC56999}" srcOrd="7" destOrd="0" presId="urn:microsoft.com/office/officeart/2005/8/layout/venn3"/>
    <dgm:cxn modelId="{5C3316BF-D63E-4CEA-9CF3-9B1C2059807A}" type="presParOf" srcId="{E06D93AB-7947-42A6-BD99-C8835FC26F12}" destId="{FFB2016A-9451-420E-8A19-93EA978EB358}"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31C49-6B9C-450D-B2A1-85245C0AE83F}"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ru-RU"/>
        </a:p>
      </dgm:t>
    </dgm:pt>
    <dgm:pt modelId="{FEE4AE80-8253-4B68-A74D-85217B408AE8}">
      <dgm:prSet custT="1"/>
      <dgm:spPr/>
      <dgm:t>
        <a:bodyPr/>
        <a:lstStyle/>
        <a:p>
          <a:pPr rtl="0"/>
          <a:r>
            <a:rPr lang="en-US" sz="1600" b="0" i="0" dirty="0"/>
            <a:t>National Level</a:t>
          </a:r>
        </a:p>
        <a:p>
          <a:pPr rtl="0"/>
          <a:endParaRPr lang="ru-RU" sz="900" dirty="0"/>
        </a:p>
      </dgm:t>
    </dgm:pt>
    <dgm:pt modelId="{6CF2DC9D-6F7A-43C6-A6B0-D62327F5C09D}" type="parTrans" cxnId="{DF83B2B1-F937-4CA0-A730-D9FDE86020B4}">
      <dgm:prSet/>
      <dgm:spPr/>
      <dgm:t>
        <a:bodyPr/>
        <a:lstStyle/>
        <a:p>
          <a:endParaRPr lang="ru-RU"/>
        </a:p>
      </dgm:t>
    </dgm:pt>
    <dgm:pt modelId="{9AC5950B-47D1-44C4-B367-494D68F1F883}" type="sibTrans" cxnId="{DF83B2B1-F937-4CA0-A730-D9FDE86020B4}">
      <dgm:prSet/>
      <dgm:spPr/>
      <dgm:t>
        <a:bodyPr/>
        <a:lstStyle/>
        <a:p>
          <a:endParaRPr lang="ru-RU"/>
        </a:p>
      </dgm:t>
    </dgm:pt>
    <dgm:pt modelId="{EEA629AA-A40F-4C46-8A5F-EDC8CC2C8529}">
      <dgm:prSet/>
      <dgm:spPr/>
      <dgm:t>
        <a:bodyPr/>
        <a:lstStyle/>
        <a:p>
          <a:pPr rtl="0"/>
          <a:r>
            <a:rPr lang="en-US" b="0" i="0" dirty="0"/>
            <a:t>Global level</a:t>
          </a:r>
          <a:endParaRPr lang="ru-RU" dirty="0"/>
        </a:p>
      </dgm:t>
    </dgm:pt>
    <dgm:pt modelId="{83621484-F530-492D-B9D1-6E56D5A6B9BA}" type="parTrans" cxnId="{6571C719-14D0-4E51-87E1-312CBE02D2B1}">
      <dgm:prSet/>
      <dgm:spPr/>
      <dgm:t>
        <a:bodyPr/>
        <a:lstStyle/>
        <a:p>
          <a:endParaRPr lang="ru-RU"/>
        </a:p>
      </dgm:t>
    </dgm:pt>
    <dgm:pt modelId="{2AEC521E-FD2D-47BE-8515-F098CEA81444}" type="sibTrans" cxnId="{6571C719-14D0-4E51-87E1-312CBE02D2B1}">
      <dgm:prSet/>
      <dgm:spPr/>
      <dgm:t>
        <a:bodyPr/>
        <a:lstStyle/>
        <a:p>
          <a:endParaRPr lang="ru-RU"/>
        </a:p>
      </dgm:t>
    </dgm:pt>
    <dgm:pt modelId="{D53995C9-22D5-4A8C-912E-2A2A0F3FEE75}">
      <dgm:prSet custT="1"/>
      <dgm:spPr/>
      <dgm:t>
        <a:bodyPr/>
        <a:lstStyle/>
        <a:p>
          <a:r>
            <a:rPr lang="en-US" sz="1400" dirty="0"/>
            <a:t>Non-Governmental Organizations – </a:t>
          </a:r>
          <a:r>
            <a:rPr lang="en-US" sz="1400" dirty="0" err="1"/>
            <a:t>VoxUkraine</a:t>
          </a:r>
          <a:r>
            <a:rPr lang="en-US" sz="1400" dirty="0"/>
            <a:t>, CEDOS</a:t>
          </a:r>
          <a:endParaRPr lang="ru-RU" sz="1400" dirty="0"/>
        </a:p>
      </dgm:t>
    </dgm:pt>
    <dgm:pt modelId="{17C01C7C-2898-4F9C-8325-C3E262ABAA23}" type="parTrans" cxnId="{73924A50-4818-45A9-BCDA-23855392F085}">
      <dgm:prSet/>
      <dgm:spPr/>
      <dgm:t>
        <a:bodyPr/>
        <a:lstStyle/>
        <a:p>
          <a:endParaRPr lang="ru-RU"/>
        </a:p>
      </dgm:t>
    </dgm:pt>
    <dgm:pt modelId="{9223320E-F471-43B9-B070-A6006A9DF93B}" type="sibTrans" cxnId="{73924A50-4818-45A9-BCDA-23855392F085}">
      <dgm:prSet/>
      <dgm:spPr/>
      <dgm:t>
        <a:bodyPr/>
        <a:lstStyle/>
        <a:p>
          <a:endParaRPr lang="ru-RU"/>
        </a:p>
      </dgm:t>
    </dgm:pt>
    <dgm:pt modelId="{3D4EED5C-5C21-4284-AB9D-E95B2A08FCFB}">
      <dgm:prSet/>
      <dgm:spPr/>
      <dgm:t>
        <a:bodyPr/>
        <a:lstStyle/>
        <a:p>
          <a:endParaRPr lang="ru-RU" sz="900" dirty="0"/>
        </a:p>
      </dgm:t>
    </dgm:pt>
    <dgm:pt modelId="{EA81711D-28A4-4AB9-ABD8-BBEA1CB56161}" type="parTrans" cxnId="{8A22D1DA-D124-452B-ABFA-5335E28F43A9}">
      <dgm:prSet/>
      <dgm:spPr/>
      <dgm:t>
        <a:bodyPr/>
        <a:lstStyle/>
        <a:p>
          <a:endParaRPr lang="ru-RU"/>
        </a:p>
      </dgm:t>
    </dgm:pt>
    <dgm:pt modelId="{58DBA850-A382-442E-8FAA-5F878EFB6F26}" type="sibTrans" cxnId="{8A22D1DA-D124-452B-ABFA-5335E28F43A9}">
      <dgm:prSet/>
      <dgm:spPr/>
      <dgm:t>
        <a:bodyPr/>
        <a:lstStyle/>
        <a:p>
          <a:endParaRPr lang="ru-RU"/>
        </a:p>
      </dgm:t>
    </dgm:pt>
    <dgm:pt modelId="{E408E8C4-E3F7-48C3-A09E-56603161C498}">
      <dgm:prSet custT="1"/>
      <dgm:spPr/>
      <dgm:t>
        <a:bodyPr/>
        <a:lstStyle/>
        <a:p>
          <a:r>
            <a:rPr lang="en-US" sz="1600" dirty="0"/>
            <a:t>IOM, UNHCR, DRC-DDG, Council of Europe’s Project “Internal Displacement in Ukraine: Building Solutions”, Statistics Norway</a:t>
          </a:r>
          <a:endParaRPr lang="ru-RU" sz="1600" dirty="0"/>
        </a:p>
      </dgm:t>
    </dgm:pt>
    <dgm:pt modelId="{65284A79-521B-4DF5-B651-1679C510357B}" type="parTrans" cxnId="{DAC31AE2-E29C-4994-964B-829B393B788F}">
      <dgm:prSet/>
      <dgm:spPr/>
      <dgm:t>
        <a:bodyPr/>
        <a:lstStyle/>
        <a:p>
          <a:endParaRPr lang="ru-RU"/>
        </a:p>
      </dgm:t>
    </dgm:pt>
    <dgm:pt modelId="{06F2FA7D-2D0B-43E8-BB0C-6CB4B513EC94}" type="sibTrans" cxnId="{DAC31AE2-E29C-4994-964B-829B393B788F}">
      <dgm:prSet/>
      <dgm:spPr/>
      <dgm:t>
        <a:bodyPr/>
        <a:lstStyle/>
        <a:p>
          <a:endParaRPr lang="ru-RU"/>
        </a:p>
      </dgm:t>
    </dgm:pt>
    <dgm:pt modelId="{FB3A3A4C-BDB5-4EC8-9547-D08276320BC6}">
      <dgm:prSet/>
      <dgm:spPr/>
      <dgm:t>
        <a:bodyPr/>
        <a:lstStyle/>
        <a:p>
          <a:endParaRPr lang="ru-RU" sz="2000" dirty="0"/>
        </a:p>
      </dgm:t>
    </dgm:pt>
    <dgm:pt modelId="{CCEA0EF3-3E63-46AB-91FE-618BE7BA7640}" type="parTrans" cxnId="{E6F18206-C5FF-4B63-96DE-C85A0D09D3C7}">
      <dgm:prSet/>
      <dgm:spPr/>
      <dgm:t>
        <a:bodyPr/>
        <a:lstStyle/>
        <a:p>
          <a:endParaRPr lang="ru-RU"/>
        </a:p>
      </dgm:t>
    </dgm:pt>
    <dgm:pt modelId="{75169912-AA3F-4985-950B-06D85106110F}" type="sibTrans" cxnId="{E6F18206-C5FF-4B63-96DE-C85A0D09D3C7}">
      <dgm:prSet/>
      <dgm:spPr/>
      <dgm:t>
        <a:bodyPr/>
        <a:lstStyle/>
        <a:p>
          <a:endParaRPr lang="ru-RU"/>
        </a:p>
      </dgm:t>
    </dgm:pt>
    <dgm:pt modelId="{CEB03B98-76AB-4415-9A0F-5CE8FE38954A}">
      <dgm:prSet custT="1"/>
      <dgm:spPr/>
      <dgm:t>
        <a:bodyPr/>
        <a:lstStyle/>
        <a:p>
          <a:pPr rtl="0"/>
          <a:r>
            <a:rPr lang="en-US" sz="1600" b="0" i="0" dirty="0"/>
            <a:t>International level </a:t>
          </a:r>
          <a:endParaRPr lang="ru-RU" sz="1600" b="0" i="0" dirty="0"/>
        </a:p>
      </dgm:t>
    </dgm:pt>
    <dgm:pt modelId="{EAA0FCEB-019C-40A2-9F49-C27319544C40}" type="sibTrans" cxnId="{EB10C8A6-F049-4908-8C8F-B1B2CAC712A1}">
      <dgm:prSet/>
      <dgm:spPr/>
      <dgm:t>
        <a:bodyPr/>
        <a:lstStyle/>
        <a:p>
          <a:endParaRPr lang="ru-RU"/>
        </a:p>
      </dgm:t>
    </dgm:pt>
    <dgm:pt modelId="{AAD1CF34-50A8-4062-B187-4646AD82A68A}" type="parTrans" cxnId="{EB10C8A6-F049-4908-8C8F-B1B2CAC712A1}">
      <dgm:prSet/>
      <dgm:spPr/>
      <dgm:t>
        <a:bodyPr/>
        <a:lstStyle/>
        <a:p>
          <a:endParaRPr lang="ru-RU"/>
        </a:p>
      </dgm:t>
    </dgm:pt>
    <dgm:pt modelId="{BFE7D22C-E955-4F8E-9184-E037DDA3610A}">
      <dgm:prSet custT="1"/>
      <dgm:spPr/>
      <dgm:t>
        <a:bodyPr/>
        <a:lstStyle/>
        <a:p>
          <a:r>
            <a:rPr lang="en-US" sz="1600" dirty="0"/>
            <a:t>EGRIS</a:t>
          </a:r>
          <a:endParaRPr lang="ru-RU" sz="1600" dirty="0"/>
        </a:p>
      </dgm:t>
    </dgm:pt>
    <dgm:pt modelId="{68435E41-AAA2-46CF-815E-E5AB95A38825}" type="parTrans" cxnId="{B9807D14-5A5D-4543-ADBD-ACECBED9D132}">
      <dgm:prSet/>
      <dgm:spPr/>
      <dgm:t>
        <a:bodyPr/>
        <a:lstStyle/>
        <a:p>
          <a:endParaRPr lang="ru-RU"/>
        </a:p>
      </dgm:t>
    </dgm:pt>
    <dgm:pt modelId="{A1E1E5B5-E1E4-4BE5-BBB0-F6A2A24B3707}" type="sibTrans" cxnId="{B9807D14-5A5D-4543-ADBD-ACECBED9D132}">
      <dgm:prSet/>
      <dgm:spPr/>
      <dgm:t>
        <a:bodyPr/>
        <a:lstStyle/>
        <a:p>
          <a:endParaRPr lang="ru-RU"/>
        </a:p>
      </dgm:t>
    </dgm:pt>
    <dgm:pt modelId="{C0944559-48DA-4E43-BA5D-124BBAB1DE44}">
      <dgm:prSet/>
      <dgm:spPr/>
      <dgm:t>
        <a:bodyPr/>
        <a:lstStyle/>
        <a:p>
          <a:endParaRPr lang="ru-RU" sz="2900"/>
        </a:p>
      </dgm:t>
    </dgm:pt>
    <dgm:pt modelId="{C3607428-ABA1-45D2-81B6-0DA0BF5CCC04}" type="parTrans" cxnId="{73605C5B-7367-4E62-9A73-8348FAC650E5}">
      <dgm:prSet/>
      <dgm:spPr/>
      <dgm:t>
        <a:bodyPr/>
        <a:lstStyle/>
        <a:p>
          <a:endParaRPr lang="ru-RU"/>
        </a:p>
      </dgm:t>
    </dgm:pt>
    <dgm:pt modelId="{726A061A-5669-40F8-8661-E869E718B52E}" type="sibTrans" cxnId="{73605C5B-7367-4E62-9A73-8348FAC650E5}">
      <dgm:prSet/>
      <dgm:spPr/>
      <dgm:t>
        <a:bodyPr/>
        <a:lstStyle/>
        <a:p>
          <a:endParaRPr lang="ru-RU"/>
        </a:p>
      </dgm:t>
    </dgm:pt>
    <dgm:pt modelId="{FE345703-94EF-44FE-AAB6-F830E57C904A}">
      <dgm:prSet custT="1"/>
      <dgm:spPr/>
      <dgm:t>
        <a:bodyPr/>
        <a:lstStyle/>
        <a:p>
          <a:r>
            <a:rPr lang="en-US" sz="1400" dirty="0"/>
            <a:t>Governmental organizations: State Statistics Service of Ukraine, Ministry of Social Policy, Ministry for Reintegration, Secretariat of the Ukrainian Parliament Commissioner for Human Rights, Ministry for Development of </a:t>
          </a:r>
          <a:r>
            <a:rPr lang="en-US" sz="1400" dirty="0" err="1"/>
            <a:t>Hromadas</a:t>
          </a:r>
          <a:r>
            <a:rPr lang="en-US" sz="1400" dirty="0"/>
            <a:t> and Territories of Ukraine, National Social Services Service, State Migration Service of Ukraine, Pension Fund </a:t>
          </a:r>
          <a:endParaRPr lang="ru-RU" sz="1400" dirty="0"/>
        </a:p>
      </dgm:t>
    </dgm:pt>
    <dgm:pt modelId="{F56AB303-F615-4A3E-BF59-36D0B538F217}" type="parTrans" cxnId="{FA440851-7A24-4F28-9396-9FE7D7907CD1}">
      <dgm:prSet/>
      <dgm:spPr/>
      <dgm:t>
        <a:bodyPr/>
        <a:lstStyle/>
        <a:p>
          <a:endParaRPr lang="ru-RU"/>
        </a:p>
      </dgm:t>
    </dgm:pt>
    <dgm:pt modelId="{9EA18FBA-6520-40F5-9013-F7B0C94E9B7D}" type="sibTrans" cxnId="{FA440851-7A24-4F28-9396-9FE7D7907CD1}">
      <dgm:prSet/>
      <dgm:spPr/>
      <dgm:t>
        <a:bodyPr/>
        <a:lstStyle/>
        <a:p>
          <a:endParaRPr lang="ru-RU"/>
        </a:p>
      </dgm:t>
    </dgm:pt>
    <dgm:pt modelId="{9EB522D1-2C01-4856-A304-008A698F02F1}" type="pres">
      <dgm:prSet presAssocID="{89B31C49-6B9C-450D-B2A1-85245C0AE83F}" presName="linearFlow" presStyleCnt="0">
        <dgm:presLayoutVars>
          <dgm:dir/>
          <dgm:animLvl val="lvl"/>
          <dgm:resizeHandles val="exact"/>
        </dgm:presLayoutVars>
      </dgm:prSet>
      <dgm:spPr/>
      <dgm:t>
        <a:bodyPr/>
        <a:lstStyle/>
        <a:p>
          <a:endParaRPr lang="ru-RU"/>
        </a:p>
      </dgm:t>
    </dgm:pt>
    <dgm:pt modelId="{D67B4551-B3D4-4711-A6D1-941AA4CECA6E}" type="pres">
      <dgm:prSet presAssocID="{FEE4AE80-8253-4B68-A74D-85217B408AE8}" presName="composite" presStyleCnt="0"/>
      <dgm:spPr/>
    </dgm:pt>
    <dgm:pt modelId="{DFE8AE28-0047-442F-BD61-DA3EE5E96094}" type="pres">
      <dgm:prSet presAssocID="{FEE4AE80-8253-4B68-A74D-85217B408AE8}" presName="parentText" presStyleLbl="alignNode1" presStyleIdx="0" presStyleCnt="3">
        <dgm:presLayoutVars>
          <dgm:chMax val="1"/>
          <dgm:bulletEnabled val="1"/>
        </dgm:presLayoutVars>
      </dgm:prSet>
      <dgm:spPr/>
      <dgm:t>
        <a:bodyPr/>
        <a:lstStyle/>
        <a:p>
          <a:endParaRPr lang="ru-RU"/>
        </a:p>
      </dgm:t>
    </dgm:pt>
    <dgm:pt modelId="{DA9E055F-5A29-4A6D-B336-B5D1FB13507D}" type="pres">
      <dgm:prSet presAssocID="{FEE4AE80-8253-4B68-A74D-85217B408AE8}" presName="descendantText" presStyleLbl="alignAcc1" presStyleIdx="0" presStyleCnt="3">
        <dgm:presLayoutVars>
          <dgm:bulletEnabled val="1"/>
        </dgm:presLayoutVars>
      </dgm:prSet>
      <dgm:spPr/>
      <dgm:t>
        <a:bodyPr/>
        <a:lstStyle/>
        <a:p>
          <a:endParaRPr lang="ru-RU"/>
        </a:p>
      </dgm:t>
    </dgm:pt>
    <dgm:pt modelId="{1695C11A-47FC-424B-B26F-29464BCC6AF9}" type="pres">
      <dgm:prSet presAssocID="{9AC5950B-47D1-44C4-B367-494D68F1F883}" presName="sp" presStyleCnt="0"/>
      <dgm:spPr/>
    </dgm:pt>
    <dgm:pt modelId="{3D535D05-68FA-44CD-8485-CB7BBD50608E}" type="pres">
      <dgm:prSet presAssocID="{CEB03B98-76AB-4415-9A0F-5CE8FE38954A}" presName="composite" presStyleCnt="0"/>
      <dgm:spPr/>
    </dgm:pt>
    <dgm:pt modelId="{BF2123A0-2CA8-402B-9FF7-5238B0C96B13}" type="pres">
      <dgm:prSet presAssocID="{CEB03B98-76AB-4415-9A0F-5CE8FE38954A}" presName="parentText" presStyleLbl="alignNode1" presStyleIdx="1" presStyleCnt="3">
        <dgm:presLayoutVars>
          <dgm:chMax val="1"/>
          <dgm:bulletEnabled val="1"/>
        </dgm:presLayoutVars>
      </dgm:prSet>
      <dgm:spPr/>
      <dgm:t>
        <a:bodyPr/>
        <a:lstStyle/>
        <a:p>
          <a:endParaRPr lang="ru-RU"/>
        </a:p>
      </dgm:t>
    </dgm:pt>
    <dgm:pt modelId="{74478A1A-1E1A-4351-A3F8-FBD98D639110}" type="pres">
      <dgm:prSet presAssocID="{CEB03B98-76AB-4415-9A0F-5CE8FE38954A}" presName="descendantText" presStyleLbl="alignAcc1" presStyleIdx="1" presStyleCnt="3">
        <dgm:presLayoutVars>
          <dgm:bulletEnabled val="1"/>
        </dgm:presLayoutVars>
      </dgm:prSet>
      <dgm:spPr/>
      <dgm:t>
        <a:bodyPr/>
        <a:lstStyle/>
        <a:p>
          <a:endParaRPr lang="ru-RU"/>
        </a:p>
      </dgm:t>
    </dgm:pt>
    <dgm:pt modelId="{F6E0172C-593C-4B1E-8BBD-2622BF866CC2}" type="pres">
      <dgm:prSet presAssocID="{EAA0FCEB-019C-40A2-9F49-C27319544C40}" presName="sp" presStyleCnt="0"/>
      <dgm:spPr/>
    </dgm:pt>
    <dgm:pt modelId="{D5DFA757-B665-416B-A8FE-92A5CEA7355F}" type="pres">
      <dgm:prSet presAssocID="{EEA629AA-A40F-4C46-8A5F-EDC8CC2C8529}" presName="composite" presStyleCnt="0"/>
      <dgm:spPr/>
    </dgm:pt>
    <dgm:pt modelId="{8BA92C39-A80A-41FC-90D9-C4A422AB5354}" type="pres">
      <dgm:prSet presAssocID="{EEA629AA-A40F-4C46-8A5F-EDC8CC2C8529}" presName="parentText" presStyleLbl="alignNode1" presStyleIdx="2" presStyleCnt="3">
        <dgm:presLayoutVars>
          <dgm:chMax val="1"/>
          <dgm:bulletEnabled val="1"/>
        </dgm:presLayoutVars>
      </dgm:prSet>
      <dgm:spPr/>
      <dgm:t>
        <a:bodyPr/>
        <a:lstStyle/>
        <a:p>
          <a:endParaRPr lang="ru-RU"/>
        </a:p>
      </dgm:t>
    </dgm:pt>
    <dgm:pt modelId="{790027B3-2972-4911-8B18-157A3D8DE19D}" type="pres">
      <dgm:prSet presAssocID="{EEA629AA-A40F-4C46-8A5F-EDC8CC2C8529}" presName="descendantText" presStyleLbl="alignAcc1" presStyleIdx="2" presStyleCnt="3">
        <dgm:presLayoutVars>
          <dgm:bulletEnabled val="1"/>
        </dgm:presLayoutVars>
      </dgm:prSet>
      <dgm:spPr/>
      <dgm:t>
        <a:bodyPr/>
        <a:lstStyle/>
        <a:p>
          <a:endParaRPr lang="ru-RU"/>
        </a:p>
      </dgm:t>
    </dgm:pt>
  </dgm:ptLst>
  <dgm:cxnLst>
    <dgm:cxn modelId="{B00FD49A-5C04-4AB1-A727-78160C203AB1}" type="presOf" srcId="{E408E8C4-E3F7-48C3-A09E-56603161C498}" destId="{74478A1A-1E1A-4351-A3F8-FBD98D639110}" srcOrd="0" destOrd="0" presId="urn:microsoft.com/office/officeart/2005/8/layout/chevron2"/>
    <dgm:cxn modelId="{15D45B7A-F070-42A5-B0B6-D6A220EE4622}" type="presOf" srcId="{CEB03B98-76AB-4415-9A0F-5CE8FE38954A}" destId="{BF2123A0-2CA8-402B-9FF7-5238B0C96B13}" srcOrd="0" destOrd="0" presId="urn:microsoft.com/office/officeart/2005/8/layout/chevron2"/>
    <dgm:cxn modelId="{DF83B2B1-F937-4CA0-A730-D9FDE86020B4}" srcId="{89B31C49-6B9C-450D-B2A1-85245C0AE83F}" destId="{FEE4AE80-8253-4B68-A74D-85217B408AE8}" srcOrd="0" destOrd="0" parTransId="{6CF2DC9D-6F7A-43C6-A6B0-D62327F5C09D}" sibTransId="{9AC5950B-47D1-44C4-B367-494D68F1F883}"/>
    <dgm:cxn modelId="{73605C5B-7367-4E62-9A73-8348FAC650E5}" srcId="{EEA629AA-A40F-4C46-8A5F-EDC8CC2C8529}" destId="{C0944559-48DA-4E43-BA5D-124BBAB1DE44}" srcOrd="1" destOrd="0" parTransId="{C3607428-ABA1-45D2-81B6-0DA0BF5CCC04}" sibTransId="{726A061A-5669-40F8-8661-E869E718B52E}"/>
    <dgm:cxn modelId="{9D239BEA-C3DC-40DB-B3A3-AD5C9D2FC0F0}" type="presOf" srcId="{EEA629AA-A40F-4C46-8A5F-EDC8CC2C8529}" destId="{8BA92C39-A80A-41FC-90D9-C4A422AB5354}" srcOrd="0" destOrd="0" presId="urn:microsoft.com/office/officeart/2005/8/layout/chevron2"/>
    <dgm:cxn modelId="{B9807D14-5A5D-4543-ADBD-ACECBED9D132}" srcId="{EEA629AA-A40F-4C46-8A5F-EDC8CC2C8529}" destId="{BFE7D22C-E955-4F8E-9184-E037DDA3610A}" srcOrd="0" destOrd="0" parTransId="{68435E41-AAA2-46CF-815E-E5AB95A38825}" sibTransId="{A1E1E5B5-E1E4-4BE5-BBB0-F6A2A24B3707}"/>
    <dgm:cxn modelId="{6571C719-14D0-4E51-87E1-312CBE02D2B1}" srcId="{89B31C49-6B9C-450D-B2A1-85245C0AE83F}" destId="{EEA629AA-A40F-4C46-8A5F-EDC8CC2C8529}" srcOrd="2" destOrd="0" parTransId="{83621484-F530-492D-B9D1-6E56D5A6B9BA}" sibTransId="{2AEC521E-FD2D-47BE-8515-F098CEA81444}"/>
    <dgm:cxn modelId="{60AF502C-C2DB-4444-9866-7AF4106B1EF9}" type="presOf" srcId="{89B31C49-6B9C-450D-B2A1-85245C0AE83F}" destId="{9EB522D1-2C01-4856-A304-008A698F02F1}" srcOrd="0" destOrd="0" presId="urn:microsoft.com/office/officeart/2005/8/layout/chevron2"/>
    <dgm:cxn modelId="{EB10C8A6-F049-4908-8C8F-B1B2CAC712A1}" srcId="{89B31C49-6B9C-450D-B2A1-85245C0AE83F}" destId="{CEB03B98-76AB-4415-9A0F-5CE8FE38954A}" srcOrd="1" destOrd="0" parTransId="{AAD1CF34-50A8-4062-B187-4646AD82A68A}" sibTransId="{EAA0FCEB-019C-40A2-9F49-C27319544C40}"/>
    <dgm:cxn modelId="{73924A50-4818-45A9-BCDA-23855392F085}" srcId="{FEE4AE80-8253-4B68-A74D-85217B408AE8}" destId="{D53995C9-22D5-4A8C-912E-2A2A0F3FEE75}" srcOrd="1" destOrd="0" parTransId="{17C01C7C-2898-4F9C-8325-C3E262ABAA23}" sibTransId="{9223320E-F471-43B9-B070-A6006A9DF93B}"/>
    <dgm:cxn modelId="{DAC31AE2-E29C-4994-964B-829B393B788F}" srcId="{CEB03B98-76AB-4415-9A0F-5CE8FE38954A}" destId="{E408E8C4-E3F7-48C3-A09E-56603161C498}" srcOrd="0" destOrd="0" parTransId="{65284A79-521B-4DF5-B651-1679C510357B}" sibTransId="{06F2FA7D-2D0B-43E8-BB0C-6CB4B513EC94}"/>
    <dgm:cxn modelId="{99DA4D28-1740-4882-B6AB-64C33573E02A}" type="presOf" srcId="{C0944559-48DA-4E43-BA5D-124BBAB1DE44}" destId="{790027B3-2972-4911-8B18-157A3D8DE19D}" srcOrd="0" destOrd="1" presId="urn:microsoft.com/office/officeart/2005/8/layout/chevron2"/>
    <dgm:cxn modelId="{B4B95C06-A517-4C97-8DAE-9A95DC2AE751}" type="presOf" srcId="{FEE4AE80-8253-4B68-A74D-85217B408AE8}" destId="{DFE8AE28-0047-442F-BD61-DA3EE5E96094}" srcOrd="0" destOrd="0" presId="urn:microsoft.com/office/officeart/2005/8/layout/chevron2"/>
    <dgm:cxn modelId="{3FBF39C5-680F-4B6D-9CBD-8DC8B83FB0F0}" type="presOf" srcId="{D53995C9-22D5-4A8C-912E-2A2A0F3FEE75}" destId="{DA9E055F-5A29-4A6D-B336-B5D1FB13507D}" srcOrd="0" destOrd="1" presId="urn:microsoft.com/office/officeart/2005/8/layout/chevron2"/>
    <dgm:cxn modelId="{FA440851-7A24-4F28-9396-9FE7D7907CD1}" srcId="{FEE4AE80-8253-4B68-A74D-85217B408AE8}" destId="{FE345703-94EF-44FE-AAB6-F830E57C904A}" srcOrd="0" destOrd="0" parTransId="{F56AB303-F615-4A3E-BF59-36D0B538F217}" sibTransId="{9EA18FBA-6520-40F5-9013-F7B0C94E9B7D}"/>
    <dgm:cxn modelId="{8A22D1DA-D124-452B-ABFA-5335E28F43A9}" srcId="{FEE4AE80-8253-4B68-A74D-85217B408AE8}" destId="{3D4EED5C-5C21-4284-AB9D-E95B2A08FCFB}" srcOrd="2" destOrd="0" parTransId="{EA81711D-28A4-4AB9-ABD8-BBEA1CB56161}" sibTransId="{58DBA850-A382-442E-8FAA-5F878EFB6F26}"/>
    <dgm:cxn modelId="{EB2FEA62-1376-4CF1-A880-0D36454A43A0}" type="presOf" srcId="{3D4EED5C-5C21-4284-AB9D-E95B2A08FCFB}" destId="{DA9E055F-5A29-4A6D-B336-B5D1FB13507D}" srcOrd="0" destOrd="2" presId="urn:microsoft.com/office/officeart/2005/8/layout/chevron2"/>
    <dgm:cxn modelId="{5A66A80F-FE48-498D-A18B-83EDB67D76FA}" type="presOf" srcId="{BFE7D22C-E955-4F8E-9184-E037DDA3610A}" destId="{790027B3-2972-4911-8B18-157A3D8DE19D}" srcOrd="0" destOrd="0" presId="urn:microsoft.com/office/officeart/2005/8/layout/chevron2"/>
    <dgm:cxn modelId="{E6F18206-C5FF-4B63-96DE-C85A0D09D3C7}" srcId="{CEB03B98-76AB-4415-9A0F-5CE8FE38954A}" destId="{FB3A3A4C-BDB5-4EC8-9547-D08276320BC6}" srcOrd="1" destOrd="0" parTransId="{CCEA0EF3-3E63-46AB-91FE-618BE7BA7640}" sibTransId="{75169912-AA3F-4985-950B-06D85106110F}"/>
    <dgm:cxn modelId="{0C5D04B5-0C88-4736-8D56-5AEEA51939BC}" type="presOf" srcId="{FB3A3A4C-BDB5-4EC8-9547-D08276320BC6}" destId="{74478A1A-1E1A-4351-A3F8-FBD98D639110}" srcOrd="0" destOrd="1" presId="urn:microsoft.com/office/officeart/2005/8/layout/chevron2"/>
    <dgm:cxn modelId="{BB784304-5580-4E82-8A70-EF0F509B076E}" type="presOf" srcId="{FE345703-94EF-44FE-AAB6-F830E57C904A}" destId="{DA9E055F-5A29-4A6D-B336-B5D1FB13507D}" srcOrd="0" destOrd="0" presId="urn:microsoft.com/office/officeart/2005/8/layout/chevron2"/>
    <dgm:cxn modelId="{DD283415-5658-46FC-85D5-9319C04B50BA}" type="presParOf" srcId="{9EB522D1-2C01-4856-A304-008A698F02F1}" destId="{D67B4551-B3D4-4711-A6D1-941AA4CECA6E}" srcOrd="0" destOrd="0" presId="urn:microsoft.com/office/officeart/2005/8/layout/chevron2"/>
    <dgm:cxn modelId="{94A1E917-975B-45EB-AC94-7E901F25E2F3}" type="presParOf" srcId="{D67B4551-B3D4-4711-A6D1-941AA4CECA6E}" destId="{DFE8AE28-0047-442F-BD61-DA3EE5E96094}" srcOrd="0" destOrd="0" presId="urn:microsoft.com/office/officeart/2005/8/layout/chevron2"/>
    <dgm:cxn modelId="{C0B4F054-0662-4CE6-8592-C05B1BF94902}" type="presParOf" srcId="{D67B4551-B3D4-4711-A6D1-941AA4CECA6E}" destId="{DA9E055F-5A29-4A6D-B336-B5D1FB13507D}" srcOrd="1" destOrd="0" presId="urn:microsoft.com/office/officeart/2005/8/layout/chevron2"/>
    <dgm:cxn modelId="{4F89C6D5-942B-4E5F-BBD4-3510E20046E7}" type="presParOf" srcId="{9EB522D1-2C01-4856-A304-008A698F02F1}" destId="{1695C11A-47FC-424B-B26F-29464BCC6AF9}" srcOrd="1" destOrd="0" presId="urn:microsoft.com/office/officeart/2005/8/layout/chevron2"/>
    <dgm:cxn modelId="{65796B18-2298-4230-9B91-84BD28501D92}" type="presParOf" srcId="{9EB522D1-2C01-4856-A304-008A698F02F1}" destId="{3D535D05-68FA-44CD-8485-CB7BBD50608E}" srcOrd="2" destOrd="0" presId="urn:microsoft.com/office/officeart/2005/8/layout/chevron2"/>
    <dgm:cxn modelId="{C36C9542-9C93-4E00-8F44-D24DAA352D7F}" type="presParOf" srcId="{3D535D05-68FA-44CD-8485-CB7BBD50608E}" destId="{BF2123A0-2CA8-402B-9FF7-5238B0C96B13}" srcOrd="0" destOrd="0" presId="urn:microsoft.com/office/officeart/2005/8/layout/chevron2"/>
    <dgm:cxn modelId="{1C401FF8-35B9-4D0F-AB9A-DC5B0E81C40F}" type="presParOf" srcId="{3D535D05-68FA-44CD-8485-CB7BBD50608E}" destId="{74478A1A-1E1A-4351-A3F8-FBD98D639110}" srcOrd="1" destOrd="0" presId="urn:microsoft.com/office/officeart/2005/8/layout/chevron2"/>
    <dgm:cxn modelId="{A6047C93-4B00-419C-A140-144C9BD89D69}" type="presParOf" srcId="{9EB522D1-2C01-4856-A304-008A698F02F1}" destId="{F6E0172C-593C-4B1E-8BBD-2622BF866CC2}" srcOrd="3" destOrd="0" presId="urn:microsoft.com/office/officeart/2005/8/layout/chevron2"/>
    <dgm:cxn modelId="{24515C4A-D080-4F86-B99D-AF58EB0059A2}" type="presParOf" srcId="{9EB522D1-2C01-4856-A304-008A698F02F1}" destId="{D5DFA757-B665-416B-A8FE-92A5CEA7355F}" srcOrd="4" destOrd="0" presId="urn:microsoft.com/office/officeart/2005/8/layout/chevron2"/>
    <dgm:cxn modelId="{35CB92FB-D2D2-423A-B509-91A9EC77261C}" type="presParOf" srcId="{D5DFA757-B665-416B-A8FE-92A5CEA7355F}" destId="{8BA92C39-A80A-41FC-90D9-C4A422AB5354}" srcOrd="0" destOrd="0" presId="urn:microsoft.com/office/officeart/2005/8/layout/chevron2"/>
    <dgm:cxn modelId="{E382F3CF-D095-4DD6-B726-BFFC60FF4F68}" type="presParOf" srcId="{D5DFA757-B665-416B-A8FE-92A5CEA7355F}" destId="{790027B3-2972-4911-8B18-157A3D8DE19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CA6758-9DCA-43DA-BECE-329783B1682B}"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ru-RU"/>
        </a:p>
      </dgm:t>
    </dgm:pt>
    <dgm:pt modelId="{884974EA-15C1-4CD1-BFEA-22BCCBE06AE6}">
      <dgm:prSet phldrT="[Текст]" custT="1"/>
      <dgm:spPr/>
      <dgm:t>
        <a:bodyPr/>
        <a:lstStyle/>
        <a:p>
          <a:endParaRPr lang="en-US" sz="2800" dirty="0" smtClean="0"/>
        </a:p>
        <a:p>
          <a:endParaRPr lang="en-US" sz="2800" dirty="0" smtClean="0"/>
        </a:p>
        <a:p>
          <a:r>
            <a:rPr lang="en-US" sz="2400" dirty="0" smtClean="0"/>
            <a:t>Engaging all stakeholders at the process of initiation</a:t>
          </a:r>
        </a:p>
        <a:p>
          <a:endParaRPr lang="en-US" sz="2800" dirty="0" smtClean="0"/>
        </a:p>
        <a:p>
          <a:endParaRPr lang="ru-RU" sz="1300" dirty="0"/>
        </a:p>
      </dgm:t>
    </dgm:pt>
    <dgm:pt modelId="{939763D3-AC22-4DDE-9288-752902B7D0E6}" type="parTrans" cxnId="{49C046D3-942A-40EC-8E9B-20BC62483CD8}">
      <dgm:prSet/>
      <dgm:spPr/>
      <dgm:t>
        <a:bodyPr/>
        <a:lstStyle/>
        <a:p>
          <a:endParaRPr lang="ru-RU"/>
        </a:p>
      </dgm:t>
    </dgm:pt>
    <dgm:pt modelId="{77FCEBB1-111A-45DD-99B2-AE4BE82EE035}" type="sibTrans" cxnId="{49C046D3-942A-40EC-8E9B-20BC62483CD8}">
      <dgm:prSet/>
      <dgm:spPr/>
      <dgm:t>
        <a:bodyPr/>
        <a:lstStyle/>
        <a:p>
          <a:endParaRPr lang="ru-RU"/>
        </a:p>
      </dgm:t>
    </dgm:pt>
    <dgm:pt modelId="{5B2FC230-AEA7-4BAA-BB24-0F1BFB8A8F74}">
      <dgm:prSet phldrT="[Текст]"/>
      <dgm:spPr/>
      <dgm:t>
        <a:bodyPr/>
        <a:lstStyle/>
        <a:p>
          <a:r>
            <a:rPr lang="en-US" dirty="0" smtClean="0"/>
            <a:t>Setting a working group</a:t>
          </a:r>
          <a:endParaRPr lang="ru-RU" dirty="0"/>
        </a:p>
      </dgm:t>
    </dgm:pt>
    <dgm:pt modelId="{83DB147C-0925-4053-B26D-B36FA7F19BAE}" type="parTrans" cxnId="{A04433EB-C79B-43E8-A579-FEA2F6A4A67A}">
      <dgm:prSet/>
      <dgm:spPr/>
      <dgm:t>
        <a:bodyPr/>
        <a:lstStyle/>
        <a:p>
          <a:endParaRPr lang="ru-RU"/>
        </a:p>
      </dgm:t>
    </dgm:pt>
    <dgm:pt modelId="{ADBFB811-22BB-4628-8E65-59B4035B7B8F}" type="sibTrans" cxnId="{A04433EB-C79B-43E8-A579-FEA2F6A4A67A}">
      <dgm:prSet/>
      <dgm:spPr/>
      <dgm:t>
        <a:bodyPr/>
        <a:lstStyle/>
        <a:p>
          <a:endParaRPr lang="ru-RU"/>
        </a:p>
      </dgm:t>
    </dgm:pt>
    <dgm:pt modelId="{DC51E6D3-FC89-4830-B5EF-4546B7F31657}">
      <dgm:prSet phldrT="[Текст]"/>
      <dgm:spPr/>
      <dgm:t>
        <a:bodyPr/>
        <a:lstStyle/>
        <a:p>
          <a:r>
            <a:rPr lang="en-US" dirty="0" smtClean="0"/>
            <a:t>Multi-level engagement is essential</a:t>
          </a:r>
          <a:endParaRPr lang="ru-RU" dirty="0"/>
        </a:p>
      </dgm:t>
    </dgm:pt>
    <dgm:pt modelId="{07221119-697D-4D40-B4F2-BCC64A0DDBDB}" type="parTrans" cxnId="{A7419F0D-7B05-465A-AEF5-5D5DBED8A86D}">
      <dgm:prSet/>
      <dgm:spPr/>
      <dgm:t>
        <a:bodyPr/>
        <a:lstStyle/>
        <a:p>
          <a:endParaRPr lang="ru-RU"/>
        </a:p>
      </dgm:t>
    </dgm:pt>
    <dgm:pt modelId="{C9F4F18F-06EE-4BB2-8D47-7609AE2D2EF8}" type="sibTrans" cxnId="{A7419F0D-7B05-465A-AEF5-5D5DBED8A86D}">
      <dgm:prSet/>
      <dgm:spPr/>
      <dgm:t>
        <a:bodyPr/>
        <a:lstStyle/>
        <a:p>
          <a:endParaRPr lang="ru-RU"/>
        </a:p>
      </dgm:t>
    </dgm:pt>
    <dgm:pt modelId="{16FB078A-70C4-4A4B-AD26-57C9ECE001AE}">
      <dgm:prSet phldrT="[Текст]" custT="1"/>
      <dgm:spPr/>
      <dgm:t>
        <a:bodyPr/>
        <a:lstStyle/>
        <a:p>
          <a:r>
            <a:rPr lang="en-US" sz="2400" dirty="0" smtClean="0"/>
            <a:t>Working-out algorithm of work providing synergy of efforts</a:t>
          </a:r>
          <a:endParaRPr lang="ru-RU" sz="2400" dirty="0"/>
        </a:p>
      </dgm:t>
    </dgm:pt>
    <dgm:pt modelId="{D5A1DBC3-54CB-4BF4-A91A-9684CFA58579}" type="parTrans" cxnId="{91A8BD01-DAA2-4848-A3D7-A90AEFAC14CA}">
      <dgm:prSet/>
      <dgm:spPr/>
      <dgm:t>
        <a:bodyPr/>
        <a:lstStyle/>
        <a:p>
          <a:endParaRPr lang="ru-RU"/>
        </a:p>
      </dgm:t>
    </dgm:pt>
    <dgm:pt modelId="{57A97A52-F96E-49AB-845E-A282B4D4C96E}" type="sibTrans" cxnId="{91A8BD01-DAA2-4848-A3D7-A90AEFAC14CA}">
      <dgm:prSet/>
      <dgm:spPr/>
      <dgm:t>
        <a:bodyPr/>
        <a:lstStyle/>
        <a:p>
          <a:endParaRPr lang="ru-RU"/>
        </a:p>
      </dgm:t>
    </dgm:pt>
    <dgm:pt modelId="{6195AA66-3398-468A-9B3F-FA4DD8E1E14B}">
      <dgm:prSet phldrT="[Текст]"/>
      <dgm:spPr/>
      <dgm:t>
        <a:bodyPr/>
        <a:lstStyle/>
        <a:p>
          <a:r>
            <a:rPr lang="en-US" dirty="0" smtClean="0"/>
            <a:t>Regular meetings for exchange of information</a:t>
          </a:r>
          <a:endParaRPr lang="ru-RU" dirty="0"/>
        </a:p>
      </dgm:t>
    </dgm:pt>
    <dgm:pt modelId="{2FFC7683-BE9B-4E30-AB49-0348216ABEDF}" type="parTrans" cxnId="{47080713-5AB0-4494-96D0-61B731016BAF}">
      <dgm:prSet/>
      <dgm:spPr/>
      <dgm:t>
        <a:bodyPr/>
        <a:lstStyle/>
        <a:p>
          <a:endParaRPr lang="ru-RU"/>
        </a:p>
      </dgm:t>
    </dgm:pt>
    <dgm:pt modelId="{8767B23B-DA9D-4F74-A1C0-12BC142DB560}" type="sibTrans" cxnId="{47080713-5AB0-4494-96D0-61B731016BAF}">
      <dgm:prSet/>
      <dgm:spPr/>
      <dgm:t>
        <a:bodyPr/>
        <a:lstStyle/>
        <a:p>
          <a:endParaRPr lang="ru-RU"/>
        </a:p>
      </dgm:t>
    </dgm:pt>
    <dgm:pt modelId="{88C60A40-05A1-4D5E-AB13-7F3A83989AAE}">
      <dgm:prSet phldrT="[Текст]"/>
      <dgm:spPr/>
      <dgm:t>
        <a:bodyPr/>
        <a:lstStyle/>
        <a:p>
          <a:r>
            <a:rPr lang="en-US" dirty="0" smtClean="0"/>
            <a:t>Strong coordination mechanism and mapping of activities</a:t>
          </a:r>
          <a:endParaRPr lang="ru-RU" dirty="0"/>
        </a:p>
      </dgm:t>
    </dgm:pt>
    <dgm:pt modelId="{247079F3-2B88-4F49-B31B-86FD5DE73690}" type="parTrans" cxnId="{D842E9AB-FEDC-4B4F-82D1-0EC24DB5B69C}">
      <dgm:prSet/>
      <dgm:spPr/>
      <dgm:t>
        <a:bodyPr/>
        <a:lstStyle/>
        <a:p>
          <a:endParaRPr lang="ru-RU"/>
        </a:p>
      </dgm:t>
    </dgm:pt>
    <dgm:pt modelId="{2A7169DA-CFF2-4809-BE17-942DF517BDA8}" type="sibTrans" cxnId="{D842E9AB-FEDC-4B4F-82D1-0EC24DB5B69C}">
      <dgm:prSet/>
      <dgm:spPr/>
      <dgm:t>
        <a:bodyPr/>
        <a:lstStyle/>
        <a:p>
          <a:endParaRPr lang="ru-RU"/>
        </a:p>
      </dgm:t>
    </dgm:pt>
    <dgm:pt modelId="{DDBA8B0E-6381-4913-A0FC-E29477EF0D75}">
      <dgm:prSet phldrT="[Текст]" custT="1"/>
      <dgm:spPr/>
      <dgm:t>
        <a:bodyPr/>
        <a:lstStyle/>
        <a:p>
          <a:r>
            <a:rPr lang="en-US" sz="2400" dirty="0" smtClean="0"/>
            <a:t>Advocating</a:t>
          </a:r>
          <a:endParaRPr lang="ru-RU" sz="2400" dirty="0"/>
        </a:p>
      </dgm:t>
    </dgm:pt>
    <dgm:pt modelId="{91D12646-5C99-40BB-9ACB-F5251B74F392}" type="parTrans" cxnId="{4AC02788-9B38-4E5B-AFF6-EF2700037125}">
      <dgm:prSet/>
      <dgm:spPr/>
      <dgm:t>
        <a:bodyPr/>
        <a:lstStyle/>
        <a:p>
          <a:endParaRPr lang="ru-RU"/>
        </a:p>
      </dgm:t>
    </dgm:pt>
    <dgm:pt modelId="{A2930C5A-ACF6-42F9-8B7B-75A1C2B3FF82}" type="sibTrans" cxnId="{4AC02788-9B38-4E5B-AFF6-EF2700037125}">
      <dgm:prSet/>
      <dgm:spPr/>
      <dgm:t>
        <a:bodyPr/>
        <a:lstStyle/>
        <a:p>
          <a:endParaRPr lang="ru-RU"/>
        </a:p>
      </dgm:t>
    </dgm:pt>
    <dgm:pt modelId="{0C769D1F-C788-4B38-8684-E4D1FF75E8EF}">
      <dgm:prSet phldrT="[Текст]"/>
      <dgm:spPr/>
      <dgm:t>
        <a:bodyPr/>
        <a:lstStyle/>
        <a:p>
          <a:r>
            <a:rPr lang="en-US" dirty="0" smtClean="0"/>
            <a:t>Dividing work into phases, highlighting results during public events/ webinars </a:t>
          </a:r>
          <a:endParaRPr lang="ru-RU" dirty="0"/>
        </a:p>
      </dgm:t>
    </dgm:pt>
    <dgm:pt modelId="{B0B6481B-BA09-43E3-B130-91370889A83F}" type="parTrans" cxnId="{CBA39F86-F95E-47E9-8FAA-C060D3ECC568}">
      <dgm:prSet/>
      <dgm:spPr/>
      <dgm:t>
        <a:bodyPr/>
        <a:lstStyle/>
        <a:p>
          <a:endParaRPr lang="ru-RU"/>
        </a:p>
      </dgm:t>
    </dgm:pt>
    <dgm:pt modelId="{964F8CDB-30EF-4B52-BB18-CA0975AE7882}" type="sibTrans" cxnId="{CBA39F86-F95E-47E9-8FAA-C060D3ECC568}">
      <dgm:prSet/>
      <dgm:spPr/>
      <dgm:t>
        <a:bodyPr/>
        <a:lstStyle/>
        <a:p>
          <a:endParaRPr lang="ru-RU"/>
        </a:p>
      </dgm:t>
    </dgm:pt>
    <dgm:pt modelId="{8CEB48FA-9AD6-414F-BD7D-BF75B15D5CD6}">
      <dgm:prSet phldrT="[Текст]"/>
      <dgm:spPr/>
      <dgm:t>
        <a:bodyPr/>
        <a:lstStyle/>
        <a:p>
          <a:r>
            <a:rPr lang="en-US" dirty="0" smtClean="0"/>
            <a:t>Strategic approach is important</a:t>
          </a:r>
          <a:endParaRPr lang="ru-RU" dirty="0"/>
        </a:p>
      </dgm:t>
    </dgm:pt>
    <dgm:pt modelId="{A3AAB8B6-5FDF-4AEB-8F7B-260861CF964A}" type="parTrans" cxnId="{536F6853-D5C3-4194-85E1-951C0113C548}">
      <dgm:prSet/>
      <dgm:spPr/>
      <dgm:t>
        <a:bodyPr/>
        <a:lstStyle/>
        <a:p>
          <a:endParaRPr lang="ru-RU"/>
        </a:p>
      </dgm:t>
    </dgm:pt>
    <dgm:pt modelId="{7DB1515D-BDB1-4EC7-A3DD-2E69279AA49C}" type="sibTrans" cxnId="{536F6853-D5C3-4194-85E1-951C0113C548}">
      <dgm:prSet/>
      <dgm:spPr/>
      <dgm:t>
        <a:bodyPr/>
        <a:lstStyle/>
        <a:p>
          <a:endParaRPr lang="ru-RU"/>
        </a:p>
      </dgm:t>
    </dgm:pt>
    <dgm:pt modelId="{338C9105-BEBC-4FE8-8235-C61C58F9EDF0}" type="pres">
      <dgm:prSet presAssocID="{FACA6758-9DCA-43DA-BECE-329783B1682B}" presName="Name0" presStyleCnt="0">
        <dgm:presLayoutVars>
          <dgm:chMax val="7"/>
          <dgm:dir/>
          <dgm:animLvl val="lvl"/>
          <dgm:resizeHandles val="exact"/>
        </dgm:presLayoutVars>
      </dgm:prSet>
      <dgm:spPr/>
      <dgm:t>
        <a:bodyPr/>
        <a:lstStyle/>
        <a:p>
          <a:endParaRPr lang="ru-RU"/>
        </a:p>
      </dgm:t>
    </dgm:pt>
    <dgm:pt modelId="{BFA21D4D-6E56-42A2-BE7A-D4ABFFFD8FB7}" type="pres">
      <dgm:prSet presAssocID="{884974EA-15C1-4CD1-BFEA-22BCCBE06AE6}" presName="circle1" presStyleLbl="node1" presStyleIdx="0" presStyleCnt="3"/>
      <dgm:spPr/>
    </dgm:pt>
    <dgm:pt modelId="{30C23FF1-B7AD-4240-9A2C-FAFAF2FDA143}" type="pres">
      <dgm:prSet presAssocID="{884974EA-15C1-4CD1-BFEA-22BCCBE06AE6}" presName="space" presStyleCnt="0"/>
      <dgm:spPr/>
    </dgm:pt>
    <dgm:pt modelId="{35E1A9D8-BAFA-4FB6-BC48-3FCF6BB13D32}" type="pres">
      <dgm:prSet presAssocID="{884974EA-15C1-4CD1-BFEA-22BCCBE06AE6}" presName="rect1" presStyleLbl="alignAcc1" presStyleIdx="0" presStyleCnt="3"/>
      <dgm:spPr/>
      <dgm:t>
        <a:bodyPr/>
        <a:lstStyle/>
        <a:p>
          <a:endParaRPr lang="ru-RU"/>
        </a:p>
      </dgm:t>
    </dgm:pt>
    <dgm:pt modelId="{468179ED-E22F-4296-B0DB-BE0E30F3589A}" type="pres">
      <dgm:prSet presAssocID="{16FB078A-70C4-4A4B-AD26-57C9ECE001AE}" presName="vertSpace2" presStyleLbl="node1" presStyleIdx="0" presStyleCnt="3"/>
      <dgm:spPr/>
    </dgm:pt>
    <dgm:pt modelId="{C41E980A-9636-4EF2-A6A3-8D605C3653FC}" type="pres">
      <dgm:prSet presAssocID="{16FB078A-70C4-4A4B-AD26-57C9ECE001AE}" presName="circle2" presStyleLbl="node1" presStyleIdx="1" presStyleCnt="3"/>
      <dgm:spPr/>
    </dgm:pt>
    <dgm:pt modelId="{2A11D43E-27E4-425B-A3C6-6170EFD8184D}" type="pres">
      <dgm:prSet presAssocID="{16FB078A-70C4-4A4B-AD26-57C9ECE001AE}" presName="rect2" presStyleLbl="alignAcc1" presStyleIdx="1" presStyleCnt="3"/>
      <dgm:spPr/>
      <dgm:t>
        <a:bodyPr/>
        <a:lstStyle/>
        <a:p>
          <a:endParaRPr lang="ru-RU"/>
        </a:p>
      </dgm:t>
    </dgm:pt>
    <dgm:pt modelId="{3246AF6F-B624-4FD4-9B03-70D3B8DB82DE}" type="pres">
      <dgm:prSet presAssocID="{DDBA8B0E-6381-4913-A0FC-E29477EF0D75}" presName="vertSpace3" presStyleLbl="node1" presStyleIdx="1" presStyleCnt="3"/>
      <dgm:spPr/>
    </dgm:pt>
    <dgm:pt modelId="{E2E7FF3C-1522-4EA7-8CCD-ADFD5E0DA274}" type="pres">
      <dgm:prSet presAssocID="{DDBA8B0E-6381-4913-A0FC-E29477EF0D75}" presName="circle3" presStyleLbl="node1" presStyleIdx="2" presStyleCnt="3"/>
      <dgm:spPr/>
    </dgm:pt>
    <dgm:pt modelId="{511CFB26-0018-4189-B390-0B9AAC78EAD6}" type="pres">
      <dgm:prSet presAssocID="{DDBA8B0E-6381-4913-A0FC-E29477EF0D75}" presName="rect3" presStyleLbl="alignAcc1" presStyleIdx="2" presStyleCnt="3"/>
      <dgm:spPr/>
      <dgm:t>
        <a:bodyPr/>
        <a:lstStyle/>
        <a:p>
          <a:endParaRPr lang="ru-RU"/>
        </a:p>
      </dgm:t>
    </dgm:pt>
    <dgm:pt modelId="{F3DC5610-F15A-4733-8717-247A2C5CE8AF}" type="pres">
      <dgm:prSet presAssocID="{884974EA-15C1-4CD1-BFEA-22BCCBE06AE6}" presName="rect1ParTx" presStyleLbl="alignAcc1" presStyleIdx="2" presStyleCnt="3">
        <dgm:presLayoutVars>
          <dgm:chMax val="1"/>
          <dgm:bulletEnabled val="1"/>
        </dgm:presLayoutVars>
      </dgm:prSet>
      <dgm:spPr/>
      <dgm:t>
        <a:bodyPr/>
        <a:lstStyle/>
        <a:p>
          <a:endParaRPr lang="ru-RU"/>
        </a:p>
      </dgm:t>
    </dgm:pt>
    <dgm:pt modelId="{816C8B6E-DDA8-48CE-BAB0-18ACD3DC3271}" type="pres">
      <dgm:prSet presAssocID="{884974EA-15C1-4CD1-BFEA-22BCCBE06AE6}" presName="rect1ChTx" presStyleLbl="alignAcc1" presStyleIdx="2" presStyleCnt="3" custScaleX="101569" custScaleY="100000">
        <dgm:presLayoutVars>
          <dgm:bulletEnabled val="1"/>
        </dgm:presLayoutVars>
      </dgm:prSet>
      <dgm:spPr/>
      <dgm:t>
        <a:bodyPr/>
        <a:lstStyle/>
        <a:p>
          <a:endParaRPr lang="ru-RU"/>
        </a:p>
      </dgm:t>
    </dgm:pt>
    <dgm:pt modelId="{5A0D76EF-E81B-45AC-B828-4A3DD8F64538}" type="pres">
      <dgm:prSet presAssocID="{16FB078A-70C4-4A4B-AD26-57C9ECE001AE}" presName="rect2ParTx" presStyleLbl="alignAcc1" presStyleIdx="2" presStyleCnt="3">
        <dgm:presLayoutVars>
          <dgm:chMax val="1"/>
          <dgm:bulletEnabled val="1"/>
        </dgm:presLayoutVars>
      </dgm:prSet>
      <dgm:spPr/>
      <dgm:t>
        <a:bodyPr/>
        <a:lstStyle/>
        <a:p>
          <a:endParaRPr lang="ru-RU"/>
        </a:p>
      </dgm:t>
    </dgm:pt>
    <dgm:pt modelId="{34F3837B-BA4A-4BC5-AA4D-436A6AB28EAB}" type="pres">
      <dgm:prSet presAssocID="{16FB078A-70C4-4A4B-AD26-57C9ECE001AE}" presName="rect2ChTx" presStyleLbl="alignAcc1" presStyleIdx="2" presStyleCnt="3">
        <dgm:presLayoutVars>
          <dgm:bulletEnabled val="1"/>
        </dgm:presLayoutVars>
      </dgm:prSet>
      <dgm:spPr/>
      <dgm:t>
        <a:bodyPr/>
        <a:lstStyle/>
        <a:p>
          <a:endParaRPr lang="ru-RU"/>
        </a:p>
      </dgm:t>
    </dgm:pt>
    <dgm:pt modelId="{BB8B695A-22A9-45A8-886E-52253923C994}" type="pres">
      <dgm:prSet presAssocID="{DDBA8B0E-6381-4913-A0FC-E29477EF0D75}" presName="rect3ParTx" presStyleLbl="alignAcc1" presStyleIdx="2" presStyleCnt="3">
        <dgm:presLayoutVars>
          <dgm:chMax val="1"/>
          <dgm:bulletEnabled val="1"/>
        </dgm:presLayoutVars>
      </dgm:prSet>
      <dgm:spPr/>
      <dgm:t>
        <a:bodyPr/>
        <a:lstStyle/>
        <a:p>
          <a:endParaRPr lang="ru-RU"/>
        </a:p>
      </dgm:t>
    </dgm:pt>
    <dgm:pt modelId="{E6E38296-96D7-432C-8D25-839E997D0F6F}" type="pres">
      <dgm:prSet presAssocID="{DDBA8B0E-6381-4913-A0FC-E29477EF0D75}" presName="rect3ChTx" presStyleLbl="alignAcc1" presStyleIdx="2" presStyleCnt="3">
        <dgm:presLayoutVars>
          <dgm:bulletEnabled val="1"/>
        </dgm:presLayoutVars>
      </dgm:prSet>
      <dgm:spPr/>
      <dgm:t>
        <a:bodyPr/>
        <a:lstStyle/>
        <a:p>
          <a:endParaRPr lang="ru-RU"/>
        </a:p>
      </dgm:t>
    </dgm:pt>
  </dgm:ptLst>
  <dgm:cxnLst>
    <dgm:cxn modelId="{6887DF88-EF2A-40E7-8D35-B48837F279A1}" type="presOf" srcId="{FACA6758-9DCA-43DA-BECE-329783B1682B}" destId="{338C9105-BEBC-4FE8-8235-C61C58F9EDF0}" srcOrd="0" destOrd="0" presId="urn:microsoft.com/office/officeart/2005/8/layout/target3"/>
    <dgm:cxn modelId="{AE7F923B-F4CE-4A62-9B17-F665E3B93909}" type="presOf" srcId="{6195AA66-3398-468A-9B3F-FA4DD8E1E14B}" destId="{34F3837B-BA4A-4BC5-AA4D-436A6AB28EAB}" srcOrd="0" destOrd="0" presId="urn:microsoft.com/office/officeart/2005/8/layout/target3"/>
    <dgm:cxn modelId="{D842E9AB-FEDC-4B4F-82D1-0EC24DB5B69C}" srcId="{16FB078A-70C4-4A4B-AD26-57C9ECE001AE}" destId="{88C60A40-05A1-4D5E-AB13-7F3A83989AAE}" srcOrd="1" destOrd="0" parTransId="{247079F3-2B88-4F49-B31B-86FD5DE73690}" sibTransId="{2A7169DA-CFF2-4809-BE17-942DF517BDA8}"/>
    <dgm:cxn modelId="{CBA39F86-F95E-47E9-8FAA-C060D3ECC568}" srcId="{DDBA8B0E-6381-4913-A0FC-E29477EF0D75}" destId="{0C769D1F-C788-4B38-8684-E4D1FF75E8EF}" srcOrd="0" destOrd="0" parTransId="{B0B6481B-BA09-43E3-B130-91370889A83F}" sibTransId="{964F8CDB-30EF-4B52-BB18-CA0975AE7882}"/>
    <dgm:cxn modelId="{B78823B3-EB7E-47DA-8374-B26A29230EFC}" type="presOf" srcId="{DDBA8B0E-6381-4913-A0FC-E29477EF0D75}" destId="{BB8B695A-22A9-45A8-886E-52253923C994}" srcOrd="1" destOrd="0" presId="urn:microsoft.com/office/officeart/2005/8/layout/target3"/>
    <dgm:cxn modelId="{9798483E-062D-4499-A59A-B88A0CBC9660}" type="presOf" srcId="{884974EA-15C1-4CD1-BFEA-22BCCBE06AE6}" destId="{F3DC5610-F15A-4733-8717-247A2C5CE8AF}" srcOrd="1" destOrd="0" presId="urn:microsoft.com/office/officeart/2005/8/layout/target3"/>
    <dgm:cxn modelId="{ABA53A3D-D0D6-4E35-BE6B-D416C0E06B32}" type="presOf" srcId="{88C60A40-05A1-4D5E-AB13-7F3A83989AAE}" destId="{34F3837B-BA4A-4BC5-AA4D-436A6AB28EAB}" srcOrd="0" destOrd="1" presId="urn:microsoft.com/office/officeart/2005/8/layout/target3"/>
    <dgm:cxn modelId="{7FC8C6C5-43CB-42CE-B7A7-D8F52BD90B9C}" type="presOf" srcId="{0C769D1F-C788-4B38-8684-E4D1FF75E8EF}" destId="{E6E38296-96D7-432C-8D25-839E997D0F6F}" srcOrd="0" destOrd="0" presId="urn:microsoft.com/office/officeart/2005/8/layout/target3"/>
    <dgm:cxn modelId="{C0AD8F4A-8518-45AD-A747-23CCEDFAE13E}" type="presOf" srcId="{884974EA-15C1-4CD1-BFEA-22BCCBE06AE6}" destId="{35E1A9D8-BAFA-4FB6-BC48-3FCF6BB13D32}" srcOrd="0" destOrd="0" presId="urn:microsoft.com/office/officeart/2005/8/layout/target3"/>
    <dgm:cxn modelId="{4AC02788-9B38-4E5B-AFF6-EF2700037125}" srcId="{FACA6758-9DCA-43DA-BECE-329783B1682B}" destId="{DDBA8B0E-6381-4913-A0FC-E29477EF0D75}" srcOrd="2" destOrd="0" parTransId="{91D12646-5C99-40BB-9ACB-F5251B74F392}" sibTransId="{A2930C5A-ACF6-42F9-8B7B-75A1C2B3FF82}"/>
    <dgm:cxn modelId="{4D73E7FC-B61C-4A87-805A-B17B8A5EF67C}" type="presOf" srcId="{DDBA8B0E-6381-4913-A0FC-E29477EF0D75}" destId="{511CFB26-0018-4189-B390-0B9AAC78EAD6}" srcOrd="0" destOrd="0" presId="urn:microsoft.com/office/officeart/2005/8/layout/target3"/>
    <dgm:cxn modelId="{A04433EB-C79B-43E8-A579-FEA2F6A4A67A}" srcId="{884974EA-15C1-4CD1-BFEA-22BCCBE06AE6}" destId="{5B2FC230-AEA7-4BAA-BB24-0F1BFB8A8F74}" srcOrd="0" destOrd="0" parTransId="{83DB147C-0925-4053-B26D-B36FA7F19BAE}" sibTransId="{ADBFB811-22BB-4628-8E65-59B4035B7B8F}"/>
    <dgm:cxn modelId="{47080713-5AB0-4494-96D0-61B731016BAF}" srcId="{16FB078A-70C4-4A4B-AD26-57C9ECE001AE}" destId="{6195AA66-3398-468A-9B3F-FA4DD8E1E14B}" srcOrd="0" destOrd="0" parTransId="{2FFC7683-BE9B-4E30-AB49-0348216ABEDF}" sibTransId="{8767B23B-DA9D-4F74-A1C0-12BC142DB560}"/>
    <dgm:cxn modelId="{BF60BBD6-F776-400A-A65F-D95ED2A82334}" type="presOf" srcId="{DC51E6D3-FC89-4830-B5EF-4546B7F31657}" destId="{816C8B6E-DDA8-48CE-BAB0-18ACD3DC3271}" srcOrd="0" destOrd="1" presId="urn:microsoft.com/office/officeart/2005/8/layout/target3"/>
    <dgm:cxn modelId="{5171797D-2655-4D4F-8438-7AE18B95E6DC}" type="presOf" srcId="{5B2FC230-AEA7-4BAA-BB24-0F1BFB8A8F74}" destId="{816C8B6E-DDA8-48CE-BAB0-18ACD3DC3271}" srcOrd="0" destOrd="0" presId="urn:microsoft.com/office/officeart/2005/8/layout/target3"/>
    <dgm:cxn modelId="{C2A1E9C9-DBA6-499A-941F-021AB2FBDDE8}" type="presOf" srcId="{8CEB48FA-9AD6-414F-BD7D-BF75B15D5CD6}" destId="{E6E38296-96D7-432C-8D25-839E997D0F6F}" srcOrd="0" destOrd="1" presId="urn:microsoft.com/office/officeart/2005/8/layout/target3"/>
    <dgm:cxn modelId="{B712D582-6948-448F-BD7E-8937191F66EE}" type="presOf" srcId="{16FB078A-70C4-4A4B-AD26-57C9ECE001AE}" destId="{2A11D43E-27E4-425B-A3C6-6170EFD8184D}" srcOrd="0" destOrd="0" presId="urn:microsoft.com/office/officeart/2005/8/layout/target3"/>
    <dgm:cxn modelId="{F9980FA0-2BD0-429E-A0DC-55973DF4B23D}" type="presOf" srcId="{16FB078A-70C4-4A4B-AD26-57C9ECE001AE}" destId="{5A0D76EF-E81B-45AC-B828-4A3DD8F64538}" srcOrd="1" destOrd="0" presId="urn:microsoft.com/office/officeart/2005/8/layout/target3"/>
    <dgm:cxn modelId="{A7419F0D-7B05-465A-AEF5-5D5DBED8A86D}" srcId="{884974EA-15C1-4CD1-BFEA-22BCCBE06AE6}" destId="{DC51E6D3-FC89-4830-B5EF-4546B7F31657}" srcOrd="1" destOrd="0" parTransId="{07221119-697D-4D40-B4F2-BCC64A0DDBDB}" sibTransId="{C9F4F18F-06EE-4BB2-8D47-7609AE2D2EF8}"/>
    <dgm:cxn modelId="{91A8BD01-DAA2-4848-A3D7-A90AEFAC14CA}" srcId="{FACA6758-9DCA-43DA-BECE-329783B1682B}" destId="{16FB078A-70C4-4A4B-AD26-57C9ECE001AE}" srcOrd="1" destOrd="0" parTransId="{D5A1DBC3-54CB-4BF4-A91A-9684CFA58579}" sibTransId="{57A97A52-F96E-49AB-845E-A282B4D4C96E}"/>
    <dgm:cxn modelId="{49C046D3-942A-40EC-8E9B-20BC62483CD8}" srcId="{FACA6758-9DCA-43DA-BECE-329783B1682B}" destId="{884974EA-15C1-4CD1-BFEA-22BCCBE06AE6}" srcOrd="0" destOrd="0" parTransId="{939763D3-AC22-4DDE-9288-752902B7D0E6}" sibTransId="{77FCEBB1-111A-45DD-99B2-AE4BE82EE035}"/>
    <dgm:cxn modelId="{536F6853-D5C3-4194-85E1-951C0113C548}" srcId="{DDBA8B0E-6381-4913-A0FC-E29477EF0D75}" destId="{8CEB48FA-9AD6-414F-BD7D-BF75B15D5CD6}" srcOrd="1" destOrd="0" parTransId="{A3AAB8B6-5FDF-4AEB-8F7B-260861CF964A}" sibTransId="{7DB1515D-BDB1-4EC7-A3DD-2E69279AA49C}"/>
    <dgm:cxn modelId="{7E2840E2-7405-4EC2-A50D-DC7ABBC54CB6}" type="presParOf" srcId="{338C9105-BEBC-4FE8-8235-C61C58F9EDF0}" destId="{BFA21D4D-6E56-42A2-BE7A-D4ABFFFD8FB7}" srcOrd="0" destOrd="0" presId="urn:microsoft.com/office/officeart/2005/8/layout/target3"/>
    <dgm:cxn modelId="{B68F978D-C114-43AC-96CC-18848373FE8C}" type="presParOf" srcId="{338C9105-BEBC-4FE8-8235-C61C58F9EDF0}" destId="{30C23FF1-B7AD-4240-9A2C-FAFAF2FDA143}" srcOrd="1" destOrd="0" presId="urn:microsoft.com/office/officeart/2005/8/layout/target3"/>
    <dgm:cxn modelId="{84D864F7-54F2-4F83-B267-135C131C1F7A}" type="presParOf" srcId="{338C9105-BEBC-4FE8-8235-C61C58F9EDF0}" destId="{35E1A9D8-BAFA-4FB6-BC48-3FCF6BB13D32}" srcOrd="2" destOrd="0" presId="urn:microsoft.com/office/officeart/2005/8/layout/target3"/>
    <dgm:cxn modelId="{51295A48-ABDF-4DF9-A0A2-4EC1D8B87FFA}" type="presParOf" srcId="{338C9105-BEBC-4FE8-8235-C61C58F9EDF0}" destId="{468179ED-E22F-4296-B0DB-BE0E30F3589A}" srcOrd="3" destOrd="0" presId="urn:microsoft.com/office/officeart/2005/8/layout/target3"/>
    <dgm:cxn modelId="{0683F0F5-E12E-4A22-9E17-2C141E101C1E}" type="presParOf" srcId="{338C9105-BEBC-4FE8-8235-C61C58F9EDF0}" destId="{C41E980A-9636-4EF2-A6A3-8D605C3653FC}" srcOrd="4" destOrd="0" presId="urn:microsoft.com/office/officeart/2005/8/layout/target3"/>
    <dgm:cxn modelId="{5C0725C1-1712-45D4-944D-4A5D080F37E1}" type="presParOf" srcId="{338C9105-BEBC-4FE8-8235-C61C58F9EDF0}" destId="{2A11D43E-27E4-425B-A3C6-6170EFD8184D}" srcOrd="5" destOrd="0" presId="urn:microsoft.com/office/officeart/2005/8/layout/target3"/>
    <dgm:cxn modelId="{19481494-CA75-4FA4-A176-2BB4A533547D}" type="presParOf" srcId="{338C9105-BEBC-4FE8-8235-C61C58F9EDF0}" destId="{3246AF6F-B624-4FD4-9B03-70D3B8DB82DE}" srcOrd="6" destOrd="0" presId="urn:microsoft.com/office/officeart/2005/8/layout/target3"/>
    <dgm:cxn modelId="{54976148-157B-4D94-9803-F42AE4648C3B}" type="presParOf" srcId="{338C9105-BEBC-4FE8-8235-C61C58F9EDF0}" destId="{E2E7FF3C-1522-4EA7-8CCD-ADFD5E0DA274}" srcOrd="7" destOrd="0" presId="urn:microsoft.com/office/officeart/2005/8/layout/target3"/>
    <dgm:cxn modelId="{E0380CDF-A840-46FB-968A-3C0A8B7B896D}" type="presParOf" srcId="{338C9105-BEBC-4FE8-8235-C61C58F9EDF0}" destId="{511CFB26-0018-4189-B390-0B9AAC78EAD6}" srcOrd="8" destOrd="0" presId="urn:microsoft.com/office/officeart/2005/8/layout/target3"/>
    <dgm:cxn modelId="{81C18383-DAAE-43B5-BF74-E348BEE9C1FE}" type="presParOf" srcId="{338C9105-BEBC-4FE8-8235-C61C58F9EDF0}" destId="{F3DC5610-F15A-4733-8717-247A2C5CE8AF}" srcOrd="9" destOrd="0" presId="urn:microsoft.com/office/officeart/2005/8/layout/target3"/>
    <dgm:cxn modelId="{96CB697D-9409-461C-9486-10CE69879821}" type="presParOf" srcId="{338C9105-BEBC-4FE8-8235-C61C58F9EDF0}" destId="{816C8B6E-DDA8-48CE-BAB0-18ACD3DC3271}" srcOrd="10" destOrd="0" presId="urn:microsoft.com/office/officeart/2005/8/layout/target3"/>
    <dgm:cxn modelId="{BDC152CB-17C6-4406-AFF9-9094F38BE084}" type="presParOf" srcId="{338C9105-BEBC-4FE8-8235-C61C58F9EDF0}" destId="{5A0D76EF-E81B-45AC-B828-4A3DD8F64538}" srcOrd="11" destOrd="0" presId="urn:microsoft.com/office/officeart/2005/8/layout/target3"/>
    <dgm:cxn modelId="{0481A72E-8567-4C46-BDE8-E9912201D9FA}" type="presParOf" srcId="{338C9105-BEBC-4FE8-8235-C61C58F9EDF0}" destId="{34F3837B-BA4A-4BC5-AA4D-436A6AB28EAB}" srcOrd="12" destOrd="0" presId="urn:microsoft.com/office/officeart/2005/8/layout/target3"/>
    <dgm:cxn modelId="{9D7F4B36-9900-4398-B4E6-535CE5F0A930}" type="presParOf" srcId="{338C9105-BEBC-4FE8-8235-C61C58F9EDF0}" destId="{BB8B695A-22A9-45A8-886E-52253923C994}" srcOrd="13" destOrd="0" presId="urn:microsoft.com/office/officeart/2005/8/layout/target3"/>
    <dgm:cxn modelId="{A2DCA6DB-9096-4C44-850C-35CB8CD1B190}" type="presParOf" srcId="{338C9105-BEBC-4FE8-8235-C61C58F9EDF0}" destId="{E6E38296-96D7-432C-8D25-839E997D0F6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8667D-2303-4BE1-B8BB-71801789CD36}">
      <dsp:nvSpPr>
        <dsp:cNvPr id="0" name=""/>
        <dsp:cNvSpPr/>
      </dsp:nvSpPr>
      <dsp:spPr>
        <a:xfrm>
          <a:off x="1355" y="386855"/>
          <a:ext cx="2642589" cy="2642589"/>
        </a:xfrm>
        <a:prstGeom prst="ellipse">
          <a:avLst/>
        </a:prstGeom>
        <a:gradFill rotWithShape="0">
          <a:gsLst>
            <a:gs pos="0">
              <a:schemeClr val="accent1">
                <a:alpha val="50000"/>
                <a:hueOff val="0"/>
                <a:satOff val="0"/>
                <a:lumOff val="0"/>
                <a:alphaOff val="0"/>
                <a:tint val="64000"/>
                <a:lumMod val="118000"/>
              </a:schemeClr>
            </a:gs>
            <a:gs pos="100000">
              <a:schemeClr val="accent1">
                <a:alpha val="5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5431" tIns="22860" rIns="145431" bIns="22860" numCol="1" spcCol="1270" anchor="ctr" anchorCtr="0">
          <a:noAutofit/>
        </a:bodyPr>
        <a:lstStyle/>
        <a:p>
          <a:pPr lvl="0" algn="ctr" defTabSz="800100" rtl="0">
            <a:lnSpc>
              <a:spcPct val="90000"/>
            </a:lnSpc>
            <a:spcBef>
              <a:spcPct val="0"/>
            </a:spcBef>
            <a:spcAft>
              <a:spcPct val="35000"/>
            </a:spcAft>
          </a:pPr>
          <a:r>
            <a:rPr lang="en-US" sz="1800" b="0" i="0" kern="1200" dirty="0"/>
            <a:t>Enhances data-driven policies development</a:t>
          </a:r>
          <a:endParaRPr lang="ru-RU" sz="1800" kern="1200" dirty="0"/>
        </a:p>
      </dsp:txBody>
      <dsp:txXfrm>
        <a:off x="388353" y="773853"/>
        <a:ext cx="1868593" cy="1868593"/>
      </dsp:txXfrm>
    </dsp:sp>
    <dsp:sp modelId="{6B8F4C24-C3AC-4B0D-A50E-48A55BD43967}">
      <dsp:nvSpPr>
        <dsp:cNvPr id="0" name=""/>
        <dsp:cNvSpPr/>
      </dsp:nvSpPr>
      <dsp:spPr>
        <a:xfrm>
          <a:off x="2115427" y="386855"/>
          <a:ext cx="2642589" cy="2642589"/>
        </a:xfrm>
        <a:prstGeom prst="ellipse">
          <a:avLst/>
        </a:prstGeom>
        <a:gradFill rotWithShape="0">
          <a:gsLst>
            <a:gs pos="0">
              <a:schemeClr val="accent1">
                <a:alpha val="50000"/>
                <a:hueOff val="0"/>
                <a:satOff val="0"/>
                <a:lumOff val="0"/>
                <a:alphaOff val="0"/>
                <a:tint val="64000"/>
                <a:lumMod val="118000"/>
              </a:schemeClr>
            </a:gs>
            <a:gs pos="100000">
              <a:schemeClr val="accent1">
                <a:alpha val="5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5431" tIns="22860" rIns="145431" bIns="22860" numCol="1" spcCol="1270" anchor="ctr" anchorCtr="0">
          <a:noAutofit/>
        </a:bodyPr>
        <a:lstStyle/>
        <a:p>
          <a:pPr lvl="0" algn="ctr" defTabSz="800100" rtl="0">
            <a:lnSpc>
              <a:spcPct val="90000"/>
            </a:lnSpc>
            <a:spcBef>
              <a:spcPct val="0"/>
            </a:spcBef>
            <a:spcAft>
              <a:spcPct val="35000"/>
            </a:spcAft>
          </a:pPr>
          <a:r>
            <a:rPr lang="en-US" sz="1800" kern="1200" dirty="0"/>
            <a:t>Promotes evidence-based decision making </a:t>
          </a:r>
          <a:endParaRPr lang="ru-RU" sz="1800" kern="1200" dirty="0"/>
        </a:p>
      </dsp:txBody>
      <dsp:txXfrm>
        <a:off x="2502425" y="773853"/>
        <a:ext cx="1868593" cy="1868593"/>
      </dsp:txXfrm>
    </dsp:sp>
    <dsp:sp modelId="{13089F18-ADD9-4820-8AEC-BE00CD0B8F07}">
      <dsp:nvSpPr>
        <dsp:cNvPr id="0" name=""/>
        <dsp:cNvSpPr/>
      </dsp:nvSpPr>
      <dsp:spPr>
        <a:xfrm>
          <a:off x="4229499" y="386855"/>
          <a:ext cx="2642589" cy="2642589"/>
        </a:xfrm>
        <a:prstGeom prst="ellipse">
          <a:avLst/>
        </a:prstGeom>
        <a:gradFill rotWithShape="0">
          <a:gsLst>
            <a:gs pos="0">
              <a:schemeClr val="accent1">
                <a:alpha val="50000"/>
                <a:hueOff val="0"/>
                <a:satOff val="0"/>
                <a:lumOff val="0"/>
                <a:alphaOff val="0"/>
                <a:tint val="64000"/>
                <a:lumMod val="118000"/>
              </a:schemeClr>
            </a:gs>
            <a:gs pos="100000">
              <a:schemeClr val="accent1">
                <a:alpha val="5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5431" tIns="22860" rIns="145431" bIns="22860" numCol="1" spcCol="1270" anchor="ctr" anchorCtr="0">
          <a:noAutofit/>
        </a:bodyPr>
        <a:lstStyle/>
        <a:p>
          <a:pPr lvl="0" algn="ctr" defTabSz="800100" rtl="0">
            <a:lnSpc>
              <a:spcPct val="90000"/>
            </a:lnSpc>
            <a:spcBef>
              <a:spcPct val="0"/>
            </a:spcBef>
            <a:spcAft>
              <a:spcPct val="35000"/>
            </a:spcAft>
          </a:pPr>
          <a:r>
            <a:rPr lang="en-US" sz="1800" b="0" i="0" kern="1200" dirty="0"/>
            <a:t>Supports IDPs integration and measurement</a:t>
          </a:r>
          <a:endParaRPr lang="ru-RU" sz="1800" kern="1200" dirty="0"/>
        </a:p>
      </dsp:txBody>
      <dsp:txXfrm>
        <a:off x="4616497" y="773853"/>
        <a:ext cx="1868593" cy="1868593"/>
      </dsp:txXfrm>
    </dsp:sp>
    <dsp:sp modelId="{B5A6C4DD-A734-4712-A455-930CBC5A2128}">
      <dsp:nvSpPr>
        <dsp:cNvPr id="0" name=""/>
        <dsp:cNvSpPr/>
      </dsp:nvSpPr>
      <dsp:spPr>
        <a:xfrm>
          <a:off x="6343570" y="386855"/>
          <a:ext cx="2642589" cy="2642589"/>
        </a:xfrm>
        <a:prstGeom prst="ellipse">
          <a:avLst/>
        </a:prstGeom>
        <a:gradFill rotWithShape="0">
          <a:gsLst>
            <a:gs pos="0">
              <a:schemeClr val="accent1">
                <a:alpha val="50000"/>
                <a:hueOff val="0"/>
                <a:satOff val="0"/>
                <a:lumOff val="0"/>
                <a:alphaOff val="0"/>
                <a:tint val="64000"/>
                <a:lumMod val="118000"/>
              </a:schemeClr>
            </a:gs>
            <a:gs pos="100000">
              <a:schemeClr val="accent1">
                <a:alpha val="5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5431" tIns="20320" rIns="145431" bIns="20320" numCol="1" spcCol="1270" anchor="ctr" anchorCtr="0">
          <a:noAutofit/>
        </a:bodyPr>
        <a:lstStyle/>
        <a:p>
          <a:pPr lvl="0" algn="ctr" defTabSz="711200" rtl="0">
            <a:lnSpc>
              <a:spcPct val="90000"/>
            </a:lnSpc>
            <a:spcBef>
              <a:spcPct val="0"/>
            </a:spcBef>
            <a:spcAft>
              <a:spcPct val="35000"/>
            </a:spcAft>
          </a:pPr>
          <a:endParaRPr lang="ru-RU" sz="1600" kern="1200" dirty="0"/>
        </a:p>
        <a:p>
          <a:pPr lvl="0" algn="ctr" defTabSz="711200" rtl="0">
            <a:lnSpc>
              <a:spcPct val="90000"/>
            </a:lnSpc>
            <a:spcBef>
              <a:spcPct val="0"/>
            </a:spcBef>
            <a:spcAft>
              <a:spcPct val="35000"/>
            </a:spcAft>
          </a:pPr>
          <a:r>
            <a:rPr lang="en-US" sz="1800" b="0" i="0" kern="1200" dirty="0"/>
            <a:t>Facilitates durable solutions for IDPs</a:t>
          </a:r>
          <a:endParaRPr lang="ru-RU" sz="1800" kern="1200" dirty="0"/>
        </a:p>
      </dsp:txBody>
      <dsp:txXfrm>
        <a:off x="6730568" y="773853"/>
        <a:ext cx="1868593" cy="1868593"/>
      </dsp:txXfrm>
    </dsp:sp>
    <dsp:sp modelId="{FFB2016A-9451-420E-8A19-93EA978EB358}">
      <dsp:nvSpPr>
        <dsp:cNvPr id="0" name=""/>
        <dsp:cNvSpPr/>
      </dsp:nvSpPr>
      <dsp:spPr>
        <a:xfrm>
          <a:off x="8457642" y="386855"/>
          <a:ext cx="2642589" cy="2642589"/>
        </a:xfrm>
        <a:prstGeom prst="ellipse">
          <a:avLst/>
        </a:prstGeom>
        <a:gradFill rotWithShape="0">
          <a:gsLst>
            <a:gs pos="0">
              <a:schemeClr val="accent1">
                <a:alpha val="50000"/>
                <a:hueOff val="0"/>
                <a:satOff val="0"/>
                <a:lumOff val="0"/>
                <a:alphaOff val="0"/>
                <a:tint val="64000"/>
                <a:lumMod val="118000"/>
              </a:schemeClr>
            </a:gs>
            <a:gs pos="100000">
              <a:schemeClr val="accent1">
                <a:alpha val="5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45431" tIns="20320" rIns="145431" bIns="20320" numCol="1" spcCol="1270" anchor="ctr" anchorCtr="0">
          <a:noAutofit/>
        </a:bodyPr>
        <a:lstStyle/>
        <a:p>
          <a:pPr lvl="0" algn="ctr" defTabSz="711200" rtl="0">
            <a:lnSpc>
              <a:spcPct val="90000"/>
            </a:lnSpc>
            <a:spcBef>
              <a:spcPct val="0"/>
            </a:spcBef>
            <a:spcAft>
              <a:spcPct val="35000"/>
            </a:spcAft>
          </a:pPr>
          <a:endParaRPr lang="ru-RU" sz="1600" kern="1200" dirty="0"/>
        </a:p>
        <a:p>
          <a:pPr lvl="0" algn="ctr" defTabSz="711200" rtl="0">
            <a:lnSpc>
              <a:spcPct val="90000"/>
            </a:lnSpc>
            <a:spcBef>
              <a:spcPct val="0"/>
            </a:spcBef>
            <a:spcAft>
              <a:spcPct val="35000"/>
            </a:spcAft>
          </a:pPr>
          <a:r>
            <a:rPr lang="en-US" sz="1800" b="0" i="0" kern="1200" dirty="0"/>
            <a:t>Fosters achievement of “ LNOB” principle enshrined in the 2030 Agenda</a:t>
          </a:r>
          <a:endParaRPr lang="ru-RU" sz="1800" kern="1200" dirty="0"/>
        </a:p>
      </dsp:txBody>
      <dsp:txXfrm>
        <a:off x="8844640" y="773853"/>
        <a:ext cx="1868593" cy="1868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8AE28-0047-442F-BD61-DA3EE5E96094}">
      <dsp:nvSpPr>
        <dsp:cNvPr id="0" name=""/>
        <dsp:cNvSpPr/>
      </dsp:nvSpPr>
      <dsp:spPr>
        <a:xfrm rot="5400000">
          <a:off x="-235573" y="237898"/>
          <a:ext cx="1570492" cy="1099344"/>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0" i="0" kern="1200" dirty="0"/>
            <a:t>National Level</a:t>
          </a:r>
        </a:p>
        <a:p>
          <a:pPr lvl="0" algn="ctr" defTabSz="711200" rtl="0">
            <a:lnSpc>
              <a:spcPct val="90000"/>
            </a:lnSpc>
            <a:spcBef>
              <a:spcPct val="0"/>
            </a:spcBef>
            <a:spcAft>
              <a:spcPct val="35000"/>
            </a:spcAft>
          </a:pPr>
          <a:endParaRPr lang="ru-RU" sz="900" kern="1200" dirty="0"/>
        </a:p>
      </dsp:txBody>
      <dsp:txXfrm rot="-5400000">
        <a:off x="1" y="551996"/>
        <a:ext cx="1099344" cy="471148"/>
      </dsp:txXfrm>
    </dsp:sp>
    <dsp:sp modelId="{DA9E055F-5A29-4A6D-B336-B5D1FB13507D}">
      <dsp:nvSpPr>
        <dsp:cNvPr id="0" name=""/>
        <dsp:cNvSpPr/>
      </dsp:nvSpPr>
      <dsp:spPr>
        <a:xfrm rot="5400000">
          <a:off x="5578981" y="-4477312"/>
          <a:ext cx="1021356" cy="998063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Governmental organizations: State Statistics Service of Ukraine, Ministry of Social Policy, Ministry for Reintegration, Secretariat of the Ukrainian Parliament Commissioner for Human Rights, Ministry for Development of </a:t>
          </a:r>
          <a:r>
            <a:rPr lang="en-US" sz="1400" kern="1200" dirty="0" err="1"/>
            <a:t>Hromadas</a:t>
          </a:r>
          <a:r>
            <a:rPr lang="en-US" sz="1400" kern="1200" dirty="0"/>
            <a:t> and Territories of Ukraine, National Social Services Service, State Migration Service of Ukraine, Pension Fund </a:t>
          </a:r>
          <a:endParaRPr lang="ru-RU" sz="1400" kern="1200" dirty="0"/>
        </a:p>
        <a:p>
          <a:pPr marL="114300" lvl="1" indent="-114300" algn="l" defTabSz="622300">
            <a:lnSpc>
              <a:spcPct val="90000"/>
            </a:lnSpc>
            <a:spcBef>
              <a:spcPct val="0"/>
            </a:spcBef>
            <a:spcAft>
              <a:spcPct val="15000"/>
            </a:spcAft>
            <a:buChar char="••"/>
          </a:pPr>
          <a:r>
            <a:rPr lang="en-US" sz="1400" kern="1200" dirty="0"/>
            <a:t>Non-Governmental Organizations – </a:t>
          </a:r>
          <a:r>
            <a:rPr lang="en-US" sz="1400" kern="1200" dirty="0" err="1"/>
            <a:t>VoxUkraine</a:t>
          </a:r>
          <a:r>
            <a:rPr lang="en-US" sz="1400" kern="1200" dirty="0"/>
            <a:t>, CEDOS</a:t>
          </a:r>
          <a:endParaRPr lang="ru-RU" sz="1400" kern="1200" dirty="0"/>
        </a:p>
        <a:p>
          <a:pPr marL="57150" lvl="1" indent="-57150" algn="l" defTabSz="400050">
            <a:lnSpc>
              <a:spcPct val="90000"/>
            </a:lnSpc>
            <a:spcBef>
              <a:spcPct val="0"/>
            </a:spcBef>
            <a:spcAft>
              <a:spcPct val="15000"/>
            </a:spcAft>
            <a:buChar char="••"/>
          </a:pPr>
          <a:endParaRPr lang="ru-RU" sz="900" kern="1200" dirty="0"/>
        </a:p>
      </dsp:txBody>
      <dsp:txXfrm rot="-5400000">
        <a:off x="1099344" y="52183"/>
        <a:ext cx="9930773" cy="921640"/>
      </dsp:txXfrm>
    </dsp:sp>
    <dsp:sp modelId="{BF2123A0-2CA8-402B-9FF7-5238B0C96B13}">
      <dsp:nvSpPr>
        <dsp:cNvPr id="0" name=""/>
        <dsp:cNvSpPr/>
      </dsp:nvSpPr>
      <dsp:spPr>
        <a:xfrm rot="5400000">
          <a:off x="-235573" y="1613978"/>
          <a:ext cx="1570492" cy="1099344"/>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0" i="0" kern="1200" dirty="0"/>
            <a:t>International level </a:t>
          </a:r>
          <a:endParaRPr lang="ru-RU" sz="1600" b="0" i="0" kern="1200" dirty="0"/>
        </a:p>
      </dsp:txBody>
      <dsp:txXfrm rot="-5400000">
        <a:off x="1" y="1928076"/>
        <a:ext cx="1099344" cy="471148"/>
      </dsp:txXfrm>
    </dsp:sp>
    <dsp:sp modelId="{74478A1A-1E1A-4351-A3F8-FBD98D639110}">
      <dsp:nvSpPr>
        <dsp:cNvPr id="0" name=""/>
        <dsp:cNvSpPr/>
      </dsp:nvSpPr>
      <dsp:spPr>
        <a:xfrm rot="5400000">
          <a:off x="5579250" y="-3101501"/>
          <a:ext cx="1020819" cy="998063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IOM, UNHCR, DRC-DDG, Council of Europe’s Project “Internal Displacement in Ukraine: Building Solutions”, Statistics Norway</a:t>
          </a:r>
          <a:endParaRPr lang="ru-RU" sz="1600" kern="1200" dirty="0"/>
        </a:p>
        <a:p>
          <a:pPr marL="228600" lvl="1" indent="-228600" algn="l" defTabSz="889000">
            <a:lnSpc>
              <a:spcPct val="90000"/>
            </a:lnSpc>
            <a:spcBef>
              <a:spcPct val="0"/>
            </a:spcBef>
            <a:spcAft>
              <a:spcPct val="15000"/>
            </a:spcAft>
            <a:buChar char="••"/>
          </a:pPr>
          <a:endParaRPr lang="ru-RU" sz="2000" kern="1200" dirty="0"/>
        </a:p>
      </dsp:txBody>
      <dsp:txXfrm rot="-5400000">
        <a:off x="1099344" y="1428237"/>
        <a:ext cx="9930799" cy="921155"/>
      </dsp:txXfrm>
    </dsp:sp>
    <dsp:sp modelId="{8BA92C39-A80A-41FC-90D9-C4A422AB5354}">
      <dsp:nvSpPr>
        <dsp:cNvPr id="0" name=""/>
        <dsp:cNvSpPr/>
      </dsp:nvSpPr>
      <dsp:spPr>
        <a:xfrm rot="5400000">
          <a:off x="-235573" y="2990057"/>
          <a:ext cx="1570492" cy="1099344"/>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0" i="0" kern="1200" dirty="0"/>
            <a:t>Global level</a:t>
          </a:r>
          <a:endParaRPr lang="ru-RU" sz="1600" kern="1200" dirty="0"/>
        </a:p>
      </dsp:txBody>
      <dsp:txXfrm rot="-5400000">
        <a:off x="1" y="3304155"/>
        <a:ext cx="1099344" cy="471148"/>
      </dsp:txXfrm>
    </dsp:sp>
    <dsp:sp modelId="{790027B3-2972-4911-8B18-157A3D8DE19D}">
      <dsp:nvSpPr>
        <dsp:cNvPr id="0" name=""/>
        <dsp:cNvSpPr/>
      </dsp:nvSpPr>
      <dsp:spPr>
        <a:xfrm rot="5400000">
          <a:off x="5579250" y="-1725421"/>
          <a:ext cx="1020819" cy="998063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EGRIS</a:t>
          </a:r>
          <a:endParaRPr lang="ru-RU" sz="1600" kern="1200" dirty="0"/>
        </a:p>
        <a:p>
          <a:pPr marL="285750" lvl="1" indent="-285750" algn="l" defTabSz="1289050">
            <a:lnSpc>
              <a:spcPct val="90000"/>
            </a:lnSpc>
            <a:spcBef>
              <a:spcPct val="0"/>
            </a:spcBef>
            <a:spcAft>
              <a:spcPct val="15000"/>
            </a:spcAft>
            <a:buChar char="••"/>
          </a:pPr>
          <a:endParaRPr lang="ru-RU" sz="2900" kern="1200"/>
        </a:p>
      </dsp:txBody>
      <dsp:txXfrm rot="-5400000">
        <a:off x="1099344" y="2804317"/>
        <a:ext cx="9930799" cy="921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849F078-EF85-407D-9513-078892BB5CDA}" type="datetimeFigureOut">
              <a:rPr lang="uk-UA" smtClean="0"/>
              <a:t>28.09.2021</a:t>
            </a:fld>
            <a:endParaRPr lang="uk-UA"/>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uk-UA"/>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81C919F6-59AA-4383-81E5-FCF1B3FC631D}" type="slidenum">
              <a:rPr lang="uk-UA" smtClean="0"/>
              <a:t>‹#›</a:t>
            </a:fld>
            <a:endParaRPr lang="uk-UA"/>
          </a:p>
        </p:txBody>
      </p:sp>
    </p:spTree>
    <p:extLst>
      <p:ext uri="{BB962C8B-B14F-4D97-AF65-F5344CB8AC3E}">
        <p14:creationId xmlns:p14="http://schemas.microsoft.com/office/powerpoint/2010/main" val="203433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849F078-EF85-407D-9513-078892BB5CDA}" type="datetimeFigureOut">
              <a:rPr lang="uk-UA" smtClean="0"/>
              <a:t>28.09.2021</a:t>
            </a:fld>
            <a:endParaRPr lang="uk-UA"/>
          </a:p>
        </p:txBody>
      </p:sp>
      <p:sp>
        <p:nvSpPr>
          <p:cNvPr id="6" name="Footer Placeholder 5"/>
          <p:cNvSpPr>
            <a:spLocks noGrp="1"/>
          </p:cNvSpPr>
          <p:nvPr>
            <p:ph type="ftr" sz="quarter" idx="11"/>
          </p:nvPr>
        </p:nvSpPr>
        <p:spPr/>
        <p:txBody>
          <a:bodyPr/>
          <a:lstStyle/>
          <a:p>
            <a:endParaRPr lang="uk-UA"/>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20820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2849F078-EF85-407D-9513-078892BB5CDA}" type="datetimeFigureOut">
              <a:rPr lang="uk-UA" smtClean="0"/>
              <a:t>28.09.2021</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1602920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2849F078-EF85-407D-9513-078892BB5CDA}" type="datetimeFigureOut">
              <a:rPr lang="uk-UA" smtClean="0"/>
              <a:t>28.09.2021</a:t>
            </a:fld>
            <a:endParaRPr lang="uk-UA"/>
          </a:p>
        </p:txBody>
      </p:sp>
      <p:sp>
        <p:nvSpPr>
          <p:cNvPr id="5" name="Footer Placeholder 4"/>
          <p:cNvSpPr>
            <a:spLocks noGrp="1"/>
          </p:cNvSpPr>
          <p:nvPr>
            <p:ph type="ftr" sz="quarter" idx="11"/>
          </p:nvPr>
        </p:nvSpPr>
        <p:spPr/>
        <p:txBody>
          <a:bodyPr/>
          <a:lstStyle/>
          <a:p>
            <a:endParaRPr lang="uk-UA"/>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3690222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49F078-EF85-407D-9513-078892BB5CDA}" type="datetimeFigureOut">
              <a:rPr lang="uk-UA" smtClean="0"/>
              <a:t>28.09.2021</a:t>
            </a:fld>
            <a:endParaRPr lang="uk-UA"/>
          </a:p>
        </p:txBody>
      </p:sp>
      <p:sp>
        <p:nvSpPr>
          <p:cNvPr id="5" name="Footer Placeholder 4"/>
          <p:cNvSpPr>
            <a:spLocks noGrp="1"/>
          </p:cNvSpPr>
          <p:nvPr>
            <p:ph type="ftr" sz="quarter" idx="11"/>
          </p:nvPr>
        </p:nvSpPr>
        <p:spPr/>
        <p:txBody>
          <a:bodyPr/>
          <a:lstStyle/>
          <a:p>
            <a:endParaRPr lang="uk-UA"/>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111970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849F078-EF85-407D-9513-078892BB5CDA}" type="datetimeFigureOut">
              <a:rPr lang="uk-UA" smtClean="0"/>
              <a:t>28.09.2021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1582095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849F078-EF85-407D-9513-078892BB5CDA}" type="datetimeFigureOut">
              <a:rPr lang="uk-UA" smtClean="0"/>
              <a:t>28.09.2021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4066593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49F078-EF85-407D-9513-078892BB5CDA}" type="datetimeFigureOut">
              <a:rPr lang="uk-UA" smtClean="0"/>
              <a:t>28.09.2021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79789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49F078-EF85-407D-9513-078892BB5CDA}" type="datetimeFigureOut">
              <a:rPr lang="uk-UA" smtClean="0"/>
              <a:t>28.09.2021</a:t>
            </a:fld>
            <a:endParaRPr lang="uk-UA"/>
          </a:p>
        </p:txBody>
      </p:sp>
      <p:sp>
        <p:nvSpPr>
          <p:cNvPr id="5" name="Footer Placeholder 4"/>
          <p:cNvSpPr>
            <a:spLocks noGrp="1"/>
          </p:cNvSpPr>
          <p:nvPr>
            <p:ph type="ftr" sz="quarter" idx="11"/>
          </p:nvPr>
        </p:nvSpPr>
        <p:spPr/>
        <p:txBody>
          <a:bodyPr/>
          <a:lstStyle/>
          <a:p>
            <a:endParaRPr lang="uk-UA"/>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426794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849F078-EF85-407D-9513-078892BB5CDA}" type="datetimeFigureOut">
              <a:rPr lang="uk-UA" smtClean="0"/>
              <a:t>28.09.2021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377151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849F078-EF85-407D-9513-078892BB5CDA}" type="datetimeFigureOut">
              <a:rPr lang="uk-UA" smtClean="0"/>
              <a:t>28.09.2021</a:t>
            </a:fld>
            <a:endParaRPr lang="uk-UA"/>
          </a:p>
        </p:txBody>
      </p:sp>
      <p:sp>
        <p:nvSpPr>
          <p:cNvPr id="5" name="Footer Placeholder 4"/>
          <p:cNvSpPr>
            <a:spLocks noGrp="1"/>
          </p:cNvSpPr>
          <p:nvPr>
            <p:ph type="ftr" sz="quarter" idx="11"/>
          </p:nvPr>
        </p:nvSpPr>
        <p:spPr/>
        <p:txBody>
          <a:bodyPr/>
          <a:lstStyle/>
          <a:p>
            <a:endParaRPr lang="uk-UA"/>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12193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849F078-EF85-407D-9513-078892BB5CDA}" type="datetimeFigureOut">
              <a:rPr lang="uk-UA" smtClean="0"/>
              <a:t>28.09.2021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183630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849F078-EF85-407D-9513-078892BB5CDA}" type="datetimeFigureOut">
              <a:rPr lang="uk-UA" smtClean="0"/>
              <a:t>28.09.2021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221086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849F078-EF85-407D-9513-078892BB5CDA}" type="datetimeFigureOut">
              <a:rPr lang="uk-UA" smtClean="0"/>
              <a:t>28.09.2021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376108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9F078-EF85-407D-9513-078892BB5CDA}" type="datetimeFigureOut">
              <a:rPr lang="uk-UA" smtClean="0"/>
              <a:t>28.09.2021</a:t>
            </a:fld>
            <a:endParaRPr lang="uk-UA"/>
          </a:p>
        </p:txBody>
      </p:sp>
      <p:sp>
        <p:nvSpPr>
          <p:cNvPr id="3" name="Footer Placeholder 2"/>
          <p:cNvSpPr>
            <a:spLocks noGrp="1"/>
          </p:cNvSpPr>
          <p:nvPr>
            <p:ph type="ftr" sz="quarter" idx="11"/>
          </p:nvPr>
        </p:nvSpPr>
        <p:spPr/>
        <p:txBody>
          <a:bodyPr/>
          <a:lstStyle/>
          <a:p>
            <a:endParaRPr lang="uk-UA"/>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211719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849F078-EF85-407D-9513-078892BB5CDA}" type="datetimeFigureOut">
              <a:rPr lang="uk-UA" smtClean="0"/>
              <a:t>28.09.2021</a:t>
            </a:fld>
            <a:endParaRPr lang="uk-UA"/>
          </a:p>
        </p:txBody>
      </p:sp>
      <p:sp>
        <p:nvSpPr>
          <p:cNvPr id="6" name="Footer Placeholder 5"/>
          <p:cNvSpPr>
            <a:spLocks noGrp="1"/>
          </p:cNvSpPr>
          <p:nvPr>
            <p:ph type="ftr" sz="quarter" idx="11"/>
          </p:nvPr>
        </p:nvSpPr>
        <p:spPr/>
        <p:txBody>
          <a:bodyPr/>
          <a:lstStyle/>
          <a:p>
            <a:endParaRPr lang="uk-UA"/>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8454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849F078-EF85-407D-9513-078892BB5CDA}" type="datetimeFigureOut">
              <a:rPr lang="uk-UA" smtClean="0"/>
              <a:t>28.09.2021</a:t>
            </a:fld>
            <a:endParaRPr lang="uk-UA"/>
          </a:p>
        </p:txBody>
      </p:sp>
      <p:sp>
        <p:nvSpPr>
          <p:cNvPr id="6" name="Footer Placeholder 5"/>
          <p:cNvSpPr>
            <a:spLocks noGrp="1"/>
          </p:cNvSpPr>
          <p:nvPr>
            <p:ph type="ftr" sz="quarter" idx="11"/>
          </p:nvPr>
        </p:nvSpPr>
        <p:spPr/>
        <p:txBody>
          <a:bodyPr/>
          <a:lstStyle/>
          <a:p>
            <a:endParaRPr lang="uk-UA"/>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1C919F6-59AA-4383-81E5-FCF1B3FC631D}" type="slidenum">
              <a:rPr lang="uk-UA" smtClean="0"/>
              <a:t>‹#›</a:t>
            </a:fld>
            <a:endParaRPr lang="uk-UA"/>
          </a:p>
        </p:txBody>
      </p:sp>
    </p:spTree>
    <p:extLst>
      <p:ext uri="{BB962C8B-B14F-4D97-AF65-F5344CB8AC3E}">
        <p14:creationId xmlns:p14="http://schemas.microsoft.com/office/powerpoint/2010/main" val="345874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uk-UA"/>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849F078-EF85-407D-9513-078892BB5CDA}" type="datetimeFigureOut">
              <a:rPr lang="uk-UA" smtClean="0"/>
              <a:t>28.09.2021</a:t>
            </a:fld>
            <a:endParaRPr lang="uk-UA"/>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1C919F6-59AA-4383-81E5-FCF1B3FC631D}" type="slidenum">
              <a:rPr lang="uk-UA" smtClean="0"/>
              <a:t>‹#›</a:t>
            </a:fld>
            <a:endParaRPr lang="uk-UA"/>
          </a:p>
        </p:txBody>
      </p:sp>
    </p:spTree>
    <p:extLst>
      <p:ext uri="{BB962C8B-B14F-4D97-AF65-F5344CB8AC3E}">
        <p14:creationId xmlns:p14="http://schemas.microsoft.com/office/powerpoint/2010/main" val="183287222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D23D92D-B0AD-4718-AE82-96F796677E86}"/>
              </a:ext>
            </a:extLst>
          </p:cNvPr>
          <p:cNvSpPr>
            <a:spLocks noGrp="1"/>
          </p:cNvSpPr>
          <p:nvPr>
            <p:ph type="ctrTitle"/>
          </p:nvPr>
        </p:nvSpPr>
        <p:spPr>
          <a:xfrm>
            <a:off x="-862886" y="2077312"/>
            <a:ext cx="9144000" cy="1655763"/>
          </a:xfrm>
        </p:spPr>
        <p:txBody>
          <a:bodyPr>
            <a:normAutofit fontScale="90000"/>
          </a:bodyPr>
          <a:lstStyle/>
          <a:p>
            <a:pPr algn="l"/>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t>
            </a:r>
            <a:r>
              <a:rPr lang="en-US" sz="4900" b="1" dirty="0"/>
              <a:t>IRIS Implementation</a:t>
            </a:r>
            <a:br>
              <a:rPr lang="en-US" sz="4900" b="1" dirty="0"/>
            </a:br>
            <a:r>
              <a:rPr lang="en-US" sz="4900" b="1" dirty="0"/>
              <a:t>				Case Study: Ukraine</a:t>
            </a:r>
            <a:r>
              <a:rPr lang="en-US" sz="4900" dirty="0"/>
              <a:t/>
            </a:r>
            <a:br>
              <a:rPr lang="en-US" sz="4900" dirty="0"/>
            </a:br>
            <a:endParaRPr lang="uk-UA" sz="4900" dirty="0"/>
          </a:p>
        </p:txBody>
      </p:sp>
      <p:sp>
        <p:nvSpPr>
          <p:cNvPr id="3" name="Підзаголовок 2">
            <a:extLst>
              <a:ext uri="{FF2B5EF4-FFF2-40B4-BE49-F238E27FC236}">
                <a16:creationId xmlns="" xmlns:a16="http://schemas.microsoft.com/office/drawing/2014/main" id="{06B153E8-6771-4345-9DD6-2B450289DC19}"/>
              </a:ext>
            </a:extLst>
          </p:cNvPr>
          <p:cNvSpPr>
            <a:spLocks noGrp="1"/>
          </p:cNvSpPr>
          <p:nvPr>
            <p:ph type="subTitle" idx="1"/>
          </p:nvPr>
        </p:nvSpPr>
        <p:spPr>
          <a:xfrm>
            <a:off x="991672" y="3883627"/>
            <a:ext cx="4342327" cy="1655762"/>
          </a:xfrm>
        </p:spPr>
        <p:txBody>
          <a:bodyPr>
            <a:normAutofit/>
          </a:bodyPr>
          <a:lstStyle/>
          <a:p>
            <a:pPr algn="l"/>
            <a:r>
              <a:rPr lang="en-US" sz="1800" b="1" dirty="0">
                <a:solidFill>
                  <a:schemeClr val="bg1"/>
                </a:solidFill>
                <a:latin typeface="+mj-lt"/>
              </a:rPr>
              <a:t>Olena</a:t>
            </a:r>
            <a:r>
              <a:rPr lang="en-US" sz="1800" b="1" dirty="0">
                <a:solidFill>
                  <a:schemeClr val="bg1"/>
                </a:solidFill>
              </a:rPr>
              <a:t> Shevtsova </a:t>
            </a:r>
          </a:p>
          <a:p>
            <a:pPr algn="l"/>
            <a:r>
              <a:rPr lang="en-US" sz="1800" dirty="0">
                <a:solidFill>
                  <a:schemeClr val="bg1"/>
                </a:solidFill>
              </a:rPr>
              <a:t>EGRIS SC Member,</a:t>
            </a:r>
          </a:p>
          <a:p>
            <a:pPr algn="l"/>
            <a:r>
              <a:rPr lang="en-US" sz="1800" dirty="0">
                <a:solidFill>
                  <a:schemeClr val="bg1"/>
                </a:solidFill>
              </a:rPr>
              <a:t>State Statistics Service of Ukraine   </a:t>
            </a:r>
            <a:endParaRPr lang="uk-UA" sz="1800" dirty="0">
              <a:solidFill>
                <a:schemeClr val="bg1"/>
              </a:solidFill>
            </a:endParaRPr>
          </a:p>
        </p:txBody>
      </p:sp>
      <p:pic>
        <p:nvPicPr>
          <p:cNvPr id="4" name="Рисунок 3">
            <a:extLst>
              <a:ext uri="{FF2B5EF4-FFF2-40B4-BE49-F238E27FC236}">
                <a16:creationId xmlns="" xmlns:a16="http://schemas.microsoft.com/office/drawing/2014/main" id="{C8B515F0-432A-4439-9860-5E8E23189163}"/>
              </a:ext>
            </a:extLst>
          </p:cNvPr>
          <p:cNvPicPr>
            <a:picLocks noChangeAspect="1"/>
          </p:cNvPicPr>
          <p:nvPr/>
        </p:nvPicPr>
        <p:blipFill>
          <a:blip r:embed="rId2"/>
          <a:stretch>
            <a:fillRect/>
          </a:stretch>
        </p:blipFill>
        <p:spPr>
          <a:xfrm>
            <a:off x="1848654" y="500748"/>
            <a:ext cx="1303867" cy="512108"/>
          </a:xfrm>
          <a:prstGeom prst="rect">
            <a:avLst/>
          </a:prstGeom>
        </p:spPr>
      </p:pic>
      <p:pic>
        <p:nvPicPr>
          <p:cNvPr id="5" name="Рисунок 4">
            <a:extLst>
              <a:ext uri="{FF2B5EF4-FFF2-40B4-BE49-F238E27FC236}">
                <a16:creationId xmlns="" xmlns:a16="http://schemas.microsoft.com/office/drawing/2014/main" id="{EBF2659D-6F5C-40B2-8D03-B0374D13B7F0}"/>
              </a:ext>
            </a:extLst>
          </p:cNvPr>
          <p:cNvPicPr>
            <a:picLocks noChangeAspect="1"/>
          </p:cNvPicPr>
          <p:nvPr/>
        </p:nvPicPr>
        <p:blipFill rotWithShape="1">
          <a:blip r:embed="rId3"/>
          <a:srcRect l="34653" t="13500" r="35366" b="9809"/>
          <a:stretch/>
        </p:blipFill>
        <p:spPr>
          <a:xfrm>
            <a:off x="7559898" y="1292686"/>
            <a:ext cx="2743201" cy="1635617"/>
          </a:xfrm>
          <a:prstGeom prst="rect">
            <a:avLst/>
          </a:prstGeom>
        </p:spPr>
      </p:pic>
      <p:sp>
        <p:nvSpPr>
          <p:cNvPr id="6" name="Прямоугольник 5"/>
          <p:cNvSpPr/>
          <p:nvPr/>
        </p:nvSpPr>
        <p:spPr>
          <a:xfrm>
            <a:off x="596900" y="500748"/>
            <a:ext cx="3930650" cy="646331"/>
          </a:xfrm>
          <a:prstGeom prst="rect">
            <a:avLst/>
          </a:prstGeom>
        </p:spPr>
        <p:txBody>
          <a:bodyPr wrap="square">
            <a:spAutoFit/>
          </a:bodyPr>
          <a:lstStyle/>
          <a:p>
            <a:r>
              <a:rPr lang="en-US" dirty="0">
                <a:solidFill>
                  <a:schemeClr val="bg1"/>
                </a:solidFill>
              </a:rPr>
              <a:t> </a:t>
            </a:r>
            <a:r>
              <a:rPr lang="en-US" dirty="0"/>
              <a:t/>
            </a:r>
            <a:br>
              <a:rPr lang="en-US" dirty="0"/>
            </a:br>
            <a:endParaRPr lang="ru-RU" dirty="0"/>
          </a:p>
        </p:txBody>
      </p:sp>
      <p:pic>
        <p:nvPicPr>
          <p:cNvPr id="7" name="Рисунок 6"/>
          <p:cNvPicPr>
            <a:picLocks noChangeAspect="1"/>
          </p:cNvPicPr>
          <p:nvPr/>
        </p:nvPicPr>
        <p:blipFill>
          <a:blip r:embed="rId4"/>
          <a:stretch>
            <a:fillRect/>
          </a:stretch>
        </p:blipFill>
        <p:spPr>
          <a:xfrm>
            <a:off x="1152210" y="3499840"/>
            <a:ext cx="9150889" cy="18290"/>
          </a:xfrm>
          <a:prstGeom prst="rect">
            <a:avLst/>
          </a:prstGeom>
        </p:spPr>
      </p:pic>
      <p:pic>
        <p:nvPicPr>
          <p:cNvPr id="9" name="Picture 8" descr="Logo&#10;&#10;Description automatically generated with medium confidence">
            <a:extLst>
              <a:ext uri="{FF2B5EF4-FFF2-40B4-BE49-F238E27FC236}">
                <a16:creationId xmlns="" xmlns:a16="http://schemas.microsoft.com/office/drawing/2014/main" id="{1B237F63-3AFD-4207-B071-9A70578609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911" y="487496"/>
            <a:ext cx="1303867" cy="532340"/>
          </a:xfrm>
          <a:prstGeom prst="rect">
            <a:avLst/>
          </a:prstGeom>
        </p:spPr>
      </p:pic>
    </p:spTree>
    <p:extLst>
      <p:ext uri="{BB962C8B-B14F-4D97-AF65-F5344CB8AC3E}">
        <p14:creationId xmlns:p14="http://schemas.microsoft.com/office/powerpoint/2010/main" val="313766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B36C9A-4189-4823-B7CA-C4DFAC1D4098}"/>
              </a:ext>
            </a:extLst>
          </p:cNvPr>
          <p:cNvSpPr>
            <a:spLocks noGrp="1"/>
          </p:cNvSpPr>
          <p:nvPr>
            <p:ph type="title"/>
          </p:nvPr>
        </p:nvSpPr>
        <p:spPr/>
        <p:txBody>
          <a:bodyPr/>
          <a:lstStyle/>
          <a:p>
            <a:r>
              <a:rPr lang="en-US" dirty="0"/>
              <a:t>Why is IRIS Implementation Important?</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80234827"/>
              </p:ext>
            </p:extLst>
          </p:nvPr>
        </p:nvGraphicFramePr>
        <p:xfrm>
          <a:off x="636292" y="2455299"/>
          <a:ext cx="11101588"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92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D1AD6CD-14A7-47B9-9442-600BDA394112}"/>
              </a:ext>
            </a:extLst>
          </p:cNvPr>
          <p:cNvSpPr>
            <a:spLocks noGrp="1"/>
          </p:cNvSpPr>
          <p:nvPr>
            <p:ph type="title"/>
          </p:nvPr>
        </p:nvSpPr>
        <p:spPr/>
        <p:txBody>
          <a:bodyPr/>
          <a:lstStyle/>
          <a:p>
            <a:r>
              <a:rPr lang="en-US" dirty="0"/>
              <a:t>Scope of Work</a:t>
            </a:r>
            <a:endParaRPr lang="uk-UA" dirty="0"/>
          </a:p>
        </p:txBody>
      </p:sp>
      <p:sp>
        <p:nvSpPr>
          <p:cNvPr id="3" name="Місце для вмісту 2">
            <a:extLst>
              <a:ext uri="{FF2B5EF4-FFF2-40B4-BE49-F238E27FC236}">
                <a16:creationId xmlns="" xmlns:a16="http://schemas.microsoft.com/office/drawing/2014/main" id="{63DC30D9-77F7-4121-8C45-4D5562986C8F}"/>
              </a:ext>
            </a:extLst>
          </p:cNvPr>
          <p:cNvSpPr>
            <a:spLocks noGrp="1"/>
          </p:cNvSpPr>
          <p:nvPr>
            <p:ph idx="1"/>
          </p:nvPr>
        </p:nvSpPr>
        <p:spPr>
          <a:xfrm>
            <a:off x="450761" y="2318197"/>
            <a:ext cx="6529588" cy="3701603"/>
          </a:xfrm>
        </p:spPr>
        <p:txBody>
          <a:bodyPr/>
          <a:lstStyle/>
          <a:p>
            <a:pPr algn="just"/>
            <a:r>
              <a:rPr lang="en-US" sz="2000" dirty="0"/>
              <a:t>Analytical product “IRIS and State of Play in Ukraine”. The objective of this document is to compare the IRIS and the existing statistical practices in relation to IDP statistics in Ukraine in order to formulate specific recommendations as to ways forward for development of the Roadmap for implementation of IRIS in Ukraine. </a:t>
            </a:r>
          </a:p>
          <a:p>
            <a:pPr algn="just"/>
            <a:endParaRPr lang="en-US" sz="2000" dirty="0"/>
          </a:p>
          <a:p>
            <a:pPr algn="just"/>
            <a:r>
              <a:rPr lang="en-US" sz="2000" dirty="0"/>
              <a:t>Roadmap for IRIS Implementation in Ukraine</a:t>
            </a:r>
          </a:p>
          <a:p>
            <a:endParaRPr lang="en-US" dirty="0"/>
          </a:p>
          <a:p>
            <a:endParaRPr lang="uk-UA" dirty="0"/>
          </a:p>
        </p:txBody>
      </p:sp>
      <p:pic>
        <p:nvPicPr>
          <p:cNvPr id="4" name="Picture 2">
            <a:extLst>
              <a:ext uri="{FF2B5EF4-FFF2-40B4-BE49-F238E27FC236}">
                <a16:creationId xmlns="" xmlns:a16="http://schemas.microsoft.com/office/drawing/2014/main" id="{D101FDA5-A32C-423C-97DA-6E7865DDE3BA}"/>
              </a:ext>
            </a:extLst>
          </p:cNvPr>
          <p:cNvPicPr>
            <a:picLocks noChangeAspect="1"/>
          </p:cNvPicPr>
          <p:nvPr/>
        </p:nvPicPr>
        <p:blipFill rotWithShape="1">
          <a:blip r:embed="rId2"/>
          <a:srcRect l="3393"/>
          <a:stretch/>
        </p:blipFill>
        <p:spPr>
          <a:xfrm>
            <a:off x="7134896" y="463638"/>
            <a:ext cx="4598122" cy="6394351"/>
          </a:xfrm>
          <a:prstGeom prst="rect">
            <a:avLst/>
          </a:prstGeom>
        </p:spPr>
      </p:pic>
    </p:spTree>
    <p:extLst>
      <p:ext uri="{BB962C8B-B14F-4D97-AF65-F5344CB8AC3E}">
        <p14:creationId xmlns:p14="http://schemas.microsoft.com/office/powerpoint/2010/main" val="181795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D826AE2-FA2F-4EE7-B171-6052C3966539}"/>
              </a:ext>
            </a:extLst>
          </p:cNvPr>
          <p:cNvSpPr>
            <a:spLocks noGrp="1"/>
          </p:cNvSpPr>
          <p:nvPr>
            <p:ph type="title"/>
          </p:nvPr>
        </p:nvSpPr>
        <p:spPr/>
        <p:txBody>
          <a:bodyPr/>
          <a:lstStyle/>
          <a:p>
            <a:r>
              <a:rPr lang="en-US" dirty="0" smtClean="0"/>
              <a:t>Membership of IRIS WG in Ukraine</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02908412"/>
              </p:ext>
            </p:extLst>
          </p:nvPr>
        </p:nvGraphicFramePr>
        <p:xfrm>
          <a:off x="665556" y="2266681"/>
          <a:ext cx="11079976" cy="4327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1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B7E27CC-0B39-4A0B-8739-859C58A1FED9}"/>
              </a:ext>
            </a:extLst>
          </p:cNvPr>
          <p:cNvSpPr>
            <a:spLocks noGrp="1"/>
          </p:cNvSpPr>
          <p:nvPr>
            <p:ph type="title"/>
          </p:nvPr>
        </p:nvSpPr>
        <p:spPr/>
        <p:txBody>
          <a:bodyPr/>
          <a:lstStyle/>
          <a:p>
            <a:r>
              <a:rPr lang="en-US" dirty="0"/>
              <a:t>Current Stage </a:t>
            </a:r>
            <a:endParaRPr lang="uk-UA" dirty="0"/>
          </a:p>
        </p:txBody>
      </p:sp>
      <p:sp>
        <p:nvSpPr>
          <p:cNvPr id="3" name="Місце для вмісту 2">
            <a:extLst>
              <a:ext uri="{FF2B5EF4-FFF2-40B4-BE49-F238E27FC236}">
                <a16:creationId xmlns="" xmlns:a16="http://schemas.microsoft.com/office/drawing/2014/main" id="{00447A64-6825-4C76-BAD5-0FF029EB067E}"/>
              </a:ext>
            </a:extLst>
          </p:cNvPr>
          <p:cNvSpPr>
            <a:spLocks noGrp="1"/>
          </p:cNvSpPr>
          <p:nvPr>
            <p:ph idx="1"/>
          </p:nvPr>
        </p:nvSpPr>
        <p:spPr>
          <a:xfrm>
            <a:off x="838200" y="2279561"/>
            <a:ext cx="10515600" cy="4378816"/>
          </a:xfrm>
        </p:spPr>
        <p:txBody>
          <a:bodyPr>
            <a:normAutofit fontScale="92500" lnSpcReduction="10000"/>
          </a:bodyPr>
          <a:lstStyle/>
          <a:p>
            <a:r>
              <a:rPr lang="en-US" sz="2200" b="1" dirty="0">
                <a:effectLst>
                  <a:outerShdw blurRad="38100" dist="38100" dir="2700000" algn="tl">
                    <a:srgbClr val="000000">
                      <a:alpha val="43137"/>
                    </a:srgbClr>
                  </a:outerShdw>
                </a:effectLst>
              </a:rPr>
              <a:t>Finalizing Analytical product that will encompass:</a:t>
            </a:r>
          </a:p>
          <a:p>
            <a:pPr marL="457200" indent="-457200">
              <a:buFont typeface="+mj-lt"/>
              <a:buAutoNum type="arabicPeriod"/>
            </a:pPr>
            <a:r>
              <a:rPr lang="en-US" sz="2200" dirty="0"/>
              <a:t>Definition of IDPs in IRIS and Ukrainian legislation</a:t>
            </a:r>
          </a:p>
          <a:p>
            <a:pPr marL="457200" indent="-457200">
              <a:buFont typeface="+mj-lt"/>
              <a:buAutoNum type="arabicPeriod"/>
            </a:pPr>
            <a:r>
              <a:rPr lang="en-US" sz="2200" dirty="0"/>
              <a:t>«Usual» and «habitual» place of residence in the context of internal displacement</a:t>
            </a:r>
          </a:p>
          <a:p>
            <a:pPr marL="457200" indent="-457200">
              <a:buFont typeface="+mj-lt"/>
              <a:buAutoNum type="arabicPeriod"/>
            </a:pPr>
            <a:r>
              <a:rPr lang="en-US" sz="2200" dirty="0"/>
              <a:t>Categories of IDPs (in the recommendations and Ukraine)</a:t>
            </a:r>
          </a:p>
          <a:p>
            <a:pPr marL="457200" indent="-457200">
              <a:buFont typeface="+mj-lt"/>
              <a:buAutoNum type="arabicPeriod"/>
            </a:pPr>
            <a:r>
              <a:rPr lang="en-US" sz="2200" dirty="0"/>
              <a:t>Long-term solutions and key vulnerabilities related to displacement (in recommendations and Ukraine)</a:t>
            </a:r>
          </a:p>
          <a:p>
            <a:pPr marL="514350" indent="-514350">
              <a:buAutoNum type="arabicPeriod" startAt="5"/>
            </a:pPr>
            <a:r>
              <a:rPr lang="en-US" sz="2200" dirty="0"/>
              <a:t>Criteria for assessing IDPs integration </a:t>
            </a:r>
          </a:p>
          <a:p>
            <a:pPr marL="514350" indent="-514350">
              <a:buAutoNum type="arabicPeriod" startAt="5"/>
            </a:pPr>
            <a:r>
              <a:rPr lang="en-US" sz="2200" dirty="0"/>
              <a:t>Data sources (in the recommendations and Ukraine)</a:t>
            </a:r>
          </a:p>
          <a:p>
            <a:pPr marL="514350" indent="-514350">
              <a:buAutoNum type="arabicPeriod" startAt="5"/>
            </a:pPr>
            <a:r>
              <a:rPr lang="en-US" sz="2200" dirty="0"/>
              <a:t>Variables and tabulations</a:t>
            </a:r>
          </a:p>
          <a:p>
            <a:pPr marL="514350" indent="-514350">
              <a:buAutoNum type="arabicPeriod" startAt="5"/>
            </a:pPr>
            <a:r>
              <a:rPr lang="en-US" sz="2200" dirty="0"/>
              <a:t>Coordination (in the recommendations and potential mechanism for Ukraine)</a:t>
            </a:r>
            <a:endParaRPr lang="uk-UA" sz="2200" dirty="0"/>
          </a:p>
        </p:txBody>
      </p:sp>
    </p:spTree>
    <p:extLst>
      <p:ext uri="{BB962C8B-B14F-4D97-AF65-F5344CB8AC3E}">
        <p14:creationId xmlns:p14="http://schemas.microsoft.com/office/powerpoint/2010/main" val="22014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93B5E051-9A78-47D9-82F7-6EE851EEFDC6}"/>
              </a:ext>
            </a:extLst>
          </p:cNvPr>
          <p:cNvPicPr>
            <a:picLocks noChangeAspect="1"/>
          </p:cNvPicPr>
          <p:nvPr/>
        </p:nvPicPr>
        <p:blipFill>
          <a:blip r:embed="rId2"/>
          <a:stretch>
            <a:fillRect/>
          </a:stretch>
        </p:blipFill>
        <p:spPr>
          <a:xfrm>
            <a:off x="283335" y="5273897"/>
            <a:ext cx="2857500" cy="523875"/>
          </a:xfrm>
          <a:prstGeom prst="rect">
            <a:avLst/>
          </a:prstGeom>
        </p:spPr>
      </p:pic>
      <p:sp>
        <p:nvSpPr>
          <p:cNvPr id="2" name="Заголовок 1">
            <a:extLst>
              <a:ext uri="{FF2B5EF4-FFF2-40B4-BE49-F238E27FC236}">
                <a16:creationId xmlns="" xmlns:a16="http://schemas.microsoft.com/office/drawing/2014/main" id="{A48995B5-A57F-47D3-8F71-8DE18DDDF0C4}"/>
              </a:ext>
            </a:extLst>
          </p:cNvPr>
          <p:cNvSpPr>
            <a:spLocks noGrp="1"/>
          </p:cNvSpPr>
          <p:nvPr>
            <p:ph type="title"/>
          </p:nvPr>
        </p:nvSpPr>
        <p:spPr>
          <a:xfrm>
            <a:off x="1584101" y="843548"/>
            <a:ext cx="6915590" cy="728480"/>
          </a:xfrm>
        </p:spPr>
        <p:txBody>
          <a:bodyPr>
            <a:normAutofit/>
          </a:bodyPr>
          <a:lstStyle/>
          <a:p>
            <a:r>
              <a:rPr lang="en-US" sz="3200" b="1" dirty="0" smtClean="0"/>
              <a:t>IRIS and Official Statistics for LNOB</a:t>
            </a:r>
            <a:endParaRPr lang="uk-UA" sz="3200" b="1" dirty="0"/>
          </a:p>
        </p:txBody>
      </p:sp>
      <p:sp>
        <p:nvSpPr>
          <p:cNvPr id="3" name="Місце для вмісту 2">
            <a:extLst>
              <a:ext uri="{FF2B5EF4-FFF2-40B4-BE49-F238E27FC236}">
                <a16:creationId xmlns="" xmlns:a16="http://schemas.microsoft.com/office/drawing/2014/main" id="{2FE561D8-CB75-4CB4-A270-696FAB1C05F1}"/>
              </a:ext>
            </a:extLst>
          </p:cNvPr>
          <p:cNvSpPr>
            <a:spLocks noGrp="1"/>
          </p:cNvSpPr>
          <p:nvPr>
            <p:ph idx="1"/>
          </p:nvPr>
        </p:nvSpPr>
        <p:spPr>
          <a:xfrm>
            <a:off x="270456" y="2805984"/>
            <a:ext cx="11500834" cy="4052016"/>
          </a:xfrm>
        </p:spPr>
        <p:txBody>
          <a:bodyPr>
            <a:noAutofit/>
          </a:bodyPr>
          <a:lstStyle/>
          <a:p>
            <a:pPr marL="0" indent="0" algn="just">
              <a:buNone/>
            </a:pPr>
            <a:r>
              <a:rPr lang="en-US" sz="1600" b="1" dirty="0"/>
              <a:t> </a:t>
            </a:r>
            <a:r>
              <a:rPr lang="en-US" sz="1600" b="1" dirty="0">
                <a:solidFill>
                  <a:srgbClr val="FF0000"/>
                </a:solidFill>
              </a:rPr>
              <a:t>Main Objective of the </a:t>
            </a:r>
            <a:r>
              <a:rPr lang="en-US" sz="1600" b="1" dirty="0" smtClean="0">
                <a:solidFill>
                  <a:srgbClr val="FF0000"/>
                </a:solidFill>
              </a:rPr>
              <a:t>Project</a:t>
            </a:r>
            <a:r>
              <a:rPr lang="en-US" sz="1600" b="1" dirty="0" smtClean="0"/>
              <a:t>: To </a:t>
            </a:r>
            <a:r>
              <a:rPr lang="en-US" sz="1600" b="1" dirty="0"/>
              <a:t>strengthen the Ministry for Reintegration of Temporarily Occupied Territories of Ukraine (MRTOT) capacity to lead the evidence-based policy planning towards the integration of IDPs through comprehensive and participatory processes, including the design of indicators to measure IDP integration in Ukraine, based on the best national and international practices.</a:t>
            </a:r>
            <a:endParaRPr lang="uk-UA" sz="1600" b="1" dirty="0" smtClean="0"/>
          </a:p>
          <a:p>
            <a:pPr marL="0" indent="0">
              <a:buNone/>
            </a:pPr>
            <a:r>
              <a:rPr lang="en-US" sz="1600" b="1" dirty="0" smtClean="0">
                <a:solidFill>
                  <a:srgbClr val="FF0000"/>
                </a:solidFill>
              </a:rPr>
              <a:t>What </a:t>
            </a:r>
            <a:r>
              <a:rPr lang="en-US" sz="1600" b="1" dirty="0">
                <a:solidFill>
                  <a:srgbClr val="FF0000"/>
                </a:solidFill>
              </a:rPr>
              <a:t>has been done within the Project with regards to IRIS implementation in Ukraine? </a:t>
            </a:r>
          </a:p>
          <a:p>
            <a:pPr marL="0" indent="0">
              <a:buNone/>
            </a:pPr>
            <a:r>
              <a:rPr lang="en-US" sz="1600" b="1" dirty="0"/>
              <a:t>Key result: IDPs local integration criteria and indicators, as well as implementation modalities for the state monitoring of the local integration of IDPs have been produced, discussed with the key stakeholders and outlined in the Concept Paper/Guidelines for the MRTOT.</a:t>
            </a:r>
          </a:p>
          <a:p>
            <a:pPr marL="0" indent="0">
              <a:buNone/>
            </a:pPr>
            <a:r>
              <a:rPr lang="en-US" sz="1600" b="1" dirty="0" smtClean="0"/>
              <a:t>		</a:t>
            </a:r>
            <a:r>
              <a:rPr lang="en-US" sz="1600" b="1" dirty="0" smtClean="0">
                <a:solidFill>
                  <a:srgbClr val="FF0000"/>
                </a:solidFill>
              </a:rPr>
              <a:t>Council </a:t>
            </a:r>
            <a:r>
              <a:rPr lang="en-US" sz="1600" b="1" dirty="0">
                <a:solidFill>
                  <a:srgbClr val="FF0000"/>
                </a:solidFill>
              </a:rPr>
              <a:t>of Europe </a:t>
            </a:r>
            <a:r>
              <a:rPr lang="en-US" sz="1600" b="1" dirty="0" smtClean="0">
                <a:solidFill>
                  <a:srgbClr val="FF0000"/>
                </a:solidFill>
              </a:rPr>
              <a:t>Project Internal </a:t>
            </a:r>
            <a:r>
              <a:rPr lang="en-US" sz="1600" b="1" dirty="0">
                <a:solidFill>
                  <a:srgbClr val="FF0000"/>
                </a:solidFill>
              </a:rPr>
              <a:t>Displacement in </a:t>
            </a:r>
            <a:r>
              <a:rPr lang="en-US" sz="1600" b="1" dirty="0" smtClean="0">
                <a:solidFill>
                  <a:srgbClr val="FF0000"/>
                </a:solidFill>
              </a:rPr>
              <a:t>Ukraine: Building </a:t>
            </a:r>
            <a:r>
              <a:rPr lang="en-US" sz="1600" b="1" dirty="0">
                <a:solidFill>
                  <a:srgbClr val="FF0000"/>
                </a:solidFill>
              </a:rPr>
              <a:t>Solutions</a:t>
            </a:r>
          </a:p>
          <a:p>
            <a:pPr marL="0" indent="0">
              <a:buNone/>
            </a:pPr>
            <a:r>
              <a:rPr lang="en-US" sz="1600" b="1" dirty="0" smtClean="0"/>
              <a:t>		</a:t>
            </a:r>
            <a:r>
              <a:rPr lang="en-US" sz="1600" b="1" dirty="0" smtClean="0">
                <a:solidFill>
                  <a:srgbClr val="FF0000"/>
                </a:solidFill>
              </a:rPr>
              <a:t>Overall objective</a:t>
            </a:r>
            <a:r>
              <a:rPr lang="en-US" sz="1600" b="1" dirty="0" smtClean="0"/>
              <a:t>: </a:t>
            </a:r>
            <a:r>
              <a:rPr lang="en-US" sz="1600" b="1" dirty="0"/>
              <a:t>strengthening the capacities of internally displaced persons, displaced professionals, displaced institutions and other key stakeholders to improve the human rights protection of IDPs in Ukraine.</a:t>
            </a:r>
          </a:p>
          <a:p>
            <a:pPr marL="0" indent="0">
              <a:buNone/>
            </a:pPr>
            <a:r>
              <a:rPr lang="en-US" sz="1600" b="1" dirty="0"/>
              <a:t>The project foresees component of extension of functional capacities of IDPs registry.</a:t>
            </a:r>
          </a:p>
          <a:p>
            <a:pPr marL="0" indent="0">
              <a:buNone/>
            </a:pPr>
            <a:endParaRPr lang="en-US" sz="1600" b="1" dirty="0"/>
          </a:p>
          <a:p>
            <a:pPr marL="0" indent="0">
              <a:buNone/>
            </a:pPr>
            <a:endParaRPr lang="uk-UA" sz="1600" b="1" dirty="0" smtClean="0"/>
          </a:p>
          <a:p>
            <a:pPr marL="0" indent="0">
              <a:buNone/>
            </a:pPr>
            <a:endParaRPr lang="uk-UA" sz="1600" b="1" dirty="0"/>
          </a:p>
          <a:p>
            <a:pPr marL="0" indent="0">
              <a:buNone/>
            </a:pPr>
            <a:endParaRPr lang="uk-UA" sz="1600" b="1" dirty="0" smtClean="0"/>
          </a:p>
          <a:p>
            <a:pPr marL="0" indent="0">
              <a:buNone/>
            </a:pPr>
            <a:r>
              <a:rPr lang="uk-UA" sz="1600" b="1" dirty="0" smtClean="0"/>
              <a:t>	</a:t>
            </a:r>
            <a:endParaRPr lang="uk-UA" sz="1600" b="1" dirty="0"/>
          </a:p>
        </p:txBody>
      </p:sp>
      <p:pic>
        <p:nvPicPr>
          <p:cNvPr id="5" name="Рисунок 4"/>
          <p:cNvPicPr>
            <a:picLocks noChangeAspect="1"/>
          </p:cNvPicPr>
          <p:nvPr/>
        </p:nvPicPr>
        <p:blipFill>
          <a:blip r:embed="rId3"/>
          <a:stretch>
            <a:fillRect/>
          </a:stretch>
        </p:blipFill>
        <p:spPr>
          <a:xfrm>
            <a:off x="0" y="1881868"/>
            <a:ext cx="1298561" cy="1109568"/>
          </a:xfrm>
          <a:prstGeom prst="rect">
            <a:avLst/>
          </a:prstGeom>
        </p:spPr>
      </p:pic>
      <p:pic>
        <p:nvPicPr>
          <p:cNvPr id="6" name="Рисунок 5"/>
          <p:cNvPicPr>
            <a:picLocks noChangeAspect="1"/>
          </p:cNvPicPr>
          <p:nvPr/>
        </p:nvPicPr>
        <p:blipFill>
          <a:blip r:embed="rId4"/>
          <a:stretch>
            <a:fillRect/>
          </a:stretch>
        </p:blipFill>
        <p:spPr>
          <a:xfrm>
            <a:off x="1187783" y="2137922"/>
            <a:ext cx="1048603" cy="597460"/>
          </a:xfrm>
          <a:prstGeom prst="rect">
            <a:avLst/>
          </a:prstGeom>
        </p:spPr>
      </p:pic>
      <p:sp>
        <p:nvSpPr>
          <p:cNvPr id="7" name="Прямоугольник 6"/>
          <p:cNvSpPr/>
          <p:nvPr/>
        </p:nvSpPr>
        <p:spPr>
          <a:xfrm>
            <a:off x="2486344" y="2436652"/>
            <a:ext cx="5899372" cy="369332"/>
          </a:xfrm>
          <a:prstGeom prst="rect">
            <a:avLst/>
          </a:prstGeom>
        </p:spPr>
        <p:txBody>
          <a:bodyPr wrap="none">
            <a:spAutoFit/>
          </a:bodyPr>
          <a:lstStyle/>
          <a:p>
            <a:r>
              <a:rPr lang="en-US" b="1" dirty="0">
                <a:solidFill>
                  <a:srgbClr val="FF0000"/>
                </a:solidFill>
              </a:rPr>
              <a:t>Project: IDPs Integration Support Initiative in Ukraine</a:t>
            </a:r>
          </a:p>
        </p:txBody>
      </p:sp>
      <p:cxnSp>
        <p:nvCxnSpPr>
          <p:cNvPr id="9" name="Прямая соединительная линия 8"/>
          <p:cNvCxnSpPr/>
          <p:nvPr/>
        </p:nvCxnSpPr>
        <p:spPr>
          <a:xfrm>
            <a:off x="412124" y="5138670"/>
            <a:ext cx="11050073" cy="257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29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Lessons Learned</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94386640"/>
              </p:ext>
            </p:extLst>
          </p:nvPr>
        </p:nvGraphicFramePr>
        <p:xfrm>
          <a:off x="1154954" y="2537138"/>
          <a:ext cx="10423153" cy="377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64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02B4271-9EDC-4B84-936B-1562B971B753}"/>
              </a:ext>
            </a:extLst>
          </p:cNvPr>
          <p:cNvSpPr>
            <a:spLocks noGrp="1"/>
          </p:cNvSpPr>
          <p:nvPr>
            <p:ph type="title"/>
          </p:nvPr>
        </p:nvSpPr>
        <p:spPr>
          <a:xfrm>
            <a:off x="1181100" y="3070225"/>
            <a:ext cx="10515600" cy="1325563"/>
          </a:xfrm>
        </p:spPr>
        <p:txBody>
          <a:bodyPr/>
          <a:lstStyle/>
          <a:p>
            <a:pPr algn="ctr"/>
            <a:r>
              <a:rPr lang="en-US" dirty="0">
                <a:solidFill>
                  <a:schemeClr val="tx1"/>
                </a:solidFill>
              </a:rPr>
              <a:t>Thank you for your attention!</a:t>
            </a:r>
            <a:endParaRPr lang="uk-UA" dirty="0">
              <a:solidFill>
                <a:schemeClr val="tx1"/>
              </a:solidFill>
            </a:endParaRPr>
          </a:p>
        </p:txBody>
      </p:sp>
      <p:pic>
        <p:nvPicPr>
          <p:cNvPr id="4" name="Рисунок 3"/>
          <p:cNvPicPr>
            <a:picLocks noChangeAspect="1"/>
          </p:cNvPicPr>
          <p:nvPr/>
        </p:nvPicPr>
        <p:blipFill>
          <a:blip r:embed="rId2"/>
          <a:stretch>
            <a:fillRect/>
          </a:stretch>
        </p:blipFill>
        <p:spPr>
          <a:xfrm>
            <a:off x="1863455" y="4395788"/>
            <a:ext cx="9150889" cy="18290"/>
          </a:xfrm>
          <a:prstGeom prst="rect">
            <a:avLst/>
          </a:prstGeom>
        </p:spPr>
      </p:pic>
    </p:spTree>
    <p:extLst>
      <p:ext uri="{BB962C8B-B14F-4D97-AF65-F5344CB8AC3E}">
        <p14:creationId xmlns:p14="http://schemas.microsoft.com/office/powerpoint/2010/main" val="3264770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608</TotalTime>
  <Words>484</Words>
  <Application>Microsoft Office PowerPoint</Application>
  <PresentationFormat>Широкоэкранный</PresentationFormat>
  <Paragraphs>61</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Century Gothic</vt:lpstr>
      <vt:lpstr>Wingdings 3</vt:lpstr>
      <vt:lpstr>Ион (конференц-зал)</vt:lpstr>
      <vt:lpstr>           IRIS Implementation     Case Study: Ukraine </vt:lpstr>
      <vt:lpstr>Why is IRIS Implementation Important?</vt:lpstr>
      <vt:lpstr>Scope of Work</vt:lpstr>
      <vt:lpstr>Membership of IRIS WG in Ukraine</vt:lpstr>
      <vt:lpstr>Current Stage </vt:lpstr>
      <vt:lpstr>IRIS and Official Statistics for LNOB</vt:lpstr>
      <vt:lpstr>Lessons Learned</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«EGRIS» logo               IRIS Implementation     Case Study: Ukraine</dc:title>
  <dc:creator>Шевцова О.В.</dc:creator>
  <cp:lastModifiedBy>Olena Shevtsova</cp:lastModifiedBy>
  <cp:revision>46</cp:revision>
  <dcterms:created xsi:type="dcterms:W3CDTF">2021-09-22T10:29:35Z</dcterms:created>
  <dcterms:modified xsi:type="dcterms:W3CDTF">2021-09-28T14:41:46Z</dcterms:modified>
</cp:coreProperties>
</file>