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5197" r:id="rId6"/>
  </p:sldMasterIdLst>
  <p:notesMasterIdLst>
    <p:notesMasterId r:id="rId32"/>
  </p:notesMasterIdLst>
  <p:handoutMasterIdLst>
    <p:handoutMasterId r:id="rId33"/>
  </p:handoutMasterIdLst>
  <p:sldIdLst>
    <p:sldId id="2073" r:id="rId7"/>
    <p:sldId id="2173" r:id="rId8"/>
    <p:sldId id="2175" r:id="rId9"/>
    <p:sldId id="2174" r:id="rId10"/>
    <p:sldId id="2176" r:id="rId11"/>
    <p:sldId id="2177" r:id="rId12"/>
    <p:sldId id="2192" r:id="rId13"/>
    <p:sldId id="2178" r:id="rId14"/>
    <p:sldId id="2191" r:id="rId15"/>
    <p:sldId id="2180" r:id="rId16"/>
    <p:sldId id="2181" r:id="rId17"/>
    <p:sldId id="2182" r:id="rId18"/>
    <p:sldId id="2184" r:id="rId19"/>
    <p:sldId id="2185" r:id="rId20"/>
    <p:sldId id="2193" r:id="rId21"/>
    <p:sldId id="2186" r:id="rId22"/>
    <p:sldId id="2188" r:id="rId23"/>
    <p:sldId id="2189" r:id="rId24"/>
    <p:sldId id="2190" r:id="rId25"/>
    <p:sldId id="2194" r:id="rId26"/>
    <p:sldId id="2195" r:id="rId27"/>
    <p:sldId id="2198" r:id="rId28"/>
    <p:sldId id="2197" r:id="rId29"/>
    <p:sldId id="2196" r:id="rId30"/>
    <p:sldId id="2199" r:id="rId31"/>
  </p:sldIdLst>
  <p:sldSz cx="13817600" cy="7772400"/>
  <p:notesSz cx="7315200" cy="12344400"/>
  <p:defaultTextStyle>
    <a:defPPr>
      <a:defRPr lang="en-US"/>
    </a:defPPr>
    <a:lvl1pPr algn="l" rtl="0" fontAlgn="base">
      <a:spcBef>
        <a:spcPct val="0"/>
      </a:spcBef>
      <a:spcAft>
        <a:spcPct val="0"/>
      </a:spcAft>
      <a:defRPr sz="1783" b="1" kern="1200">
        <a:solidFill>
          <a:schemeClr val="tx1"/>
        </a:solidFill>
        <a:latin typeface="Trebuchet MS" pitchFamily="34" charset="0"/>
        <a:ea typeface="MS PGothic" pitchFamily="34" charset="-128"/>
        <a:cs typeface="+mn-cs"/>
      </a:defRPr>
    </a:lvl1pPr>
    <a:lvl2pPr marL="509412" algn="l" rtl="0" fontAlgn="base">
      <a:spcBef>
        <a:spcPct val="0"/>
      </a:spcBef>
      <a:spcAft>
        <a:spcPct val="0"/>
      </a:spcAft>
      <a:defRPr sz="1783" b="1" kern="1200">
        <a:solidFill>
          <a:schemeClr val="tx1"/>
        </a:solidFill>
        <a:latin typeface="Trebuchet MS" pitchFamily="34" charset="0"/>
        <a:ea typeface="MS PGothic" pitchFamily="34" charset="-128"/>
        <a:cs typeface="+mn-cs"/>
      </a:defRPr>
    </a:lvl2pPr>
    <a:lvl3pPr marL="1018824" algn="l" rtl="0" fontAlgn="base">
      <a:spcBef>
        <a:spcPct val="0"/>
      </a:spcBef>
      <a:spcAft>
        <a:spcPct val="0"/>
      </a:spcAft>
      <a:defRPr sz="1783" b="1" kern="1200">
        <a:solidFill>
          <a:schemeClr val="tx1"/>
        </a:solidFill>
        <a:latin typeface="Trebuchet MS" pitchFamily="34" charset="0"/>
        <a:ea typeface="MS PGothic" pitchFamily="34" charset="-128"/>
        <a:cs typeface="+mn-cs"/>
      </a:defRPr>
    </a:lvl3pPr>
    <a:lvl4pPr marL="1528237" algn="l" rtl="0" fontAlgn="base">
      <a:spcBef>
        <a:spcPct val="0"/>
      </a:spcBef>
      <a:spcAft>
        <a:spcPct val="0"/>
      </a:spcAft>
      <a:defRPr sz="1783" b="1" kern="1200">
        <a:solidFill>
          <a:schemeClr val="tx1"/>
        </a:solidFill>
        <a:latin typeface="Trebuchet MS" pitchFamily="34" charset="0"/>
        <a:ea typeface="MS PGothic" pitchFamily="34" charset="-128"/>
        <a:cs typeface="+mn-cs"/>
      </a:defRPr>
    </a:lvl4pPr>
    <a:lvl5pPr marL="2037649" algn="l" rtl="0" fontAlgn="base">
      <a:spcBef>
        <a:spcPct val="0"/>
      </a:spcBef>
      <a:spcAft>
        <a:spcPct val="0"/>
      </a:spcAft>
      <a:defRPr sz="1783" b="1" kern="1200">
        <a:solidFill>
          <a:schemeClr val="tx1"/>
        </a:solidFill>
        <a:latin typeface="Trebuchet MS" pitchFamily="34" charset="0"/>
        <a:ea typeface="MS PGothic" pitchFamily="34" charset="-128"/>
        <a:cs typeface="+mn-cs"/>
      </a:defRPr>
    </a:lvl5pPr>
    <a:lvl6pPr marL="2547061" algn="l" defTabSz="1018824" rtl="0" eaLnBrk="1" latinLnBrk="0" hangingPunct="1">
      <a:defRPr sz="1783" b="1" kern="1200">
        <a:solidFill>
          <a:schemeClr val="tx1"/>
        </a:solidFill>
        <a:latin typeface="Trebuchet MS" pitchFamily="34" charset="0"/>
        <a:ea typeface="MS PGothic" pitchFamily="34" charset="-128"/>
        <a:cs typeface="+mn-cs"/>
      </a:defRPr>
    </a:lvl6pPr>
    <a:lvl7pPr marL="3056473" algn="l" defTabSz="1018824" rtl="0" eaLnBrk="1" latinLnBrk="0" hangingPunct="1">
      <a:defRPr sz="1783" b="1" kern="1200">
        <a:solidFill>
          <a:schemeClr val="tx1"/>
        </a:solidFill>
        <a:latin typeface="Trebuchet MS" pitchFamily="34" charset="0"/>
        <a:ea typeface="MS PGothic" pitchFamily="34" charset="-128"/>
        <a:cs typeface="+mn-cs"/>
      </a:defRPr>
    </a:lvl7pPr>
    <a:lvl8pPr marL="3565886" algn="l" defTabSz="1018824" rtl="0" eaLnBrk="1" latinLnBrk="0" hangingPunct="1">
      <a:defRPr sz="1783" b="1" kern="1200">
        <a:solidFill>
          <a:schemeClr val="tx1"/>
        </a:solidFill>
        <a:latin typeface="Trebuchet MS" pitchFamily="34" charset="0"/>
        <a:ea typeface="MS PGothic" pitchFamily="34" charset="-128"/>
        <a:cs typeface="+mn-cs"/>
      </a:defRPr>
    </a:lvl8pPr>
    <a:lvl9pPr marL="4075298" algn="l" defTabSz="1018824" rtl="0" eaLnBrk="1" latinLnBrk="0" hangingPunct="1">
      <a:defRPr sz="1783" b="1" kern="1200">
        <a:solidFill>
          <a:schemeClr val="tx1"/>
        </a:solidFill>
        <a:latin typeface="Trebuchet MS" pitchFamily="34" charset="0"/>
        <a:ea typeface="MS PGothic" pitchFamily="34" charset="-128"/>
        <a:cs typeface="+mn-cs"/>
      </a:defRPr>
    </a:lvl9pPr>
  </p:defaultTextStyle>
  <p:extLst>
    <p:ext uri="{EFAFB233-063F-42B5-8137-9DF3F51BA10A}">
      <p15:sldGuideLst xmlns:p15="http://schemas.microsoft.com/office/powerpoint/2012/main">
        <p15:guide id="1" orient="horz" pos="2448" userDrawn="1">
          <p15:clr>
            <a:srgbClr val="A4A3A4"/>
          </p15:clr>
        </p15:guide>
        <p15:guide id="2" pos="435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onathan William Lain" initials="JWL" lastIdx="1" clrIdx="6">
    <p:extLst>
      <p:ext uri="{19B8F6BF-5375-455C-9EA6-DF929625EA0E}">
        <p15:presenceInfo xmlns:p15="http://schemas.microsoft.com/office/powerpoint/2012/main" userId="S::jlain@worldbank.org::f8f01038-10d2-4e06-bdb0-357b71fa9fe1" providerId="AD"/>
      </p:ext>
    </p:extLst>
  </p:cmAuthor>
  <p:cmAuthor id="1" name="Katie Blanchette" initials="KB" lastIdx="16" clrIdx="0">
    <p:extLst>
      <p:ext uri="{19B8F6BF-5375-455C-9EA6-DF929625EA0E}">
        <p15:presenceInfo xmlns:p15="http://schemas.microsoft.com/office/powerpoint/2012/main" userId="S-1-5-21-88094858-919529-1617787245-710454" providerId="AD"/>
      </p:ext>
    </p:extLst>
  </p:cmAuthor>
  <p:cmAuthor id="2" name="Shubham Chaudhuri" initials="SC" lastIdx="1" clrIdx="1">
    <p:extLst>
      <p:ext uri="{19B8F6BF-5375-455C-9EA6-DF929625EA0E}">
        <p15:presenceInfo xmlns:p15="http://schemas.microsoft.com/office/powerpoint/2012/main" userId="S::schaudhuri@worldbank.org::6e4b772f-94d5-47f7-9f47-76596f5e7c12" providerId="AD"/>
      </p:ext>
    </p:extLst>
  </p:cmAuthor>
  <p:cmAuthor id="3" name="Marco Hernandez" initials="MH" lastIdx="3" clrIdx="2">
    <p:extLst>
      <p:ext uri="{19B8F6BF-5375-455C-9EA6-DF929625EA0E}">
        <p15:presenceInfo xmlns:p15="http://schemas.microsoft.com/office/powerpoint/2012/main" userId="S::marcohernandez@worldbank.org::eb82c898-f5e3-46c9-9c87-7f9acc050013" providerId="AD"/>
      </p:ext>
    </p:extLst>
  </p:cmAuthor>
  <p:cmAuthor id="4" name="Emilija Timmis" initials="ET" lastIdx="46" clrIdx="3">
    <p:extLst>
      <p:ext uri="{19B8F6BF-5375-455C-9EA6-DF929625EA0E}">
        <p15:presenceInfo xmlns:p15="http://schemas.microsoft.com/office/powerpoint/2012/main" userId="S::etimmis@worldbank.org::e667e8ab-454c-4a9c-ab61-00854710dd06" providerId="AD"/>
      </p:ext>
    </p:extLst>
  </p:cmAuthor>
  <p:cmAuthor id="5" name="Miguel Angel Saldarriaga Noel" initials="MASN" lastIdx="3" clrIdx="4">
    <p:extLst>
      <p:ext uri="{19B8F6BF-5375-455C-9EA6-DF929625EA0E}">
        <p15:presenceInfo xmlns:p15="http://schemas.microsoft.com/office/powerpoint/2012/main" userId="S::msaldarriaga@worldbank.org::2a5ee7c2-2b1c-44bd-95c0-a27b7ef9e172" providerId="AD"/>
      </p:ext>
    </p:extLst>
  </p:cmAuthor>
  <p:cmAuthor id="6" name="CJ" initials="C" lastIdx="1" clrIdx="5">
    <p:extLst>
      <p:ext uri="{19B8F6BF-5375-455C-9EA6-DF929625EA0E}">
        <p15:presenceInfo xmlns:p15="http://schemas.microsoft.com/office/powerpoint/2012/main" userId="CJ"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BDF2"/>
    <a:srgbClr val="0033CC"/>
    <a:srgbClr val="051E99"/>
    <a:srgbClr val="001D3A"/>
    <a:srgbClr val="336699"/>
    <a:srgbClr val="7F7F7F"/>
    <a:srgbClr val="595959"/>
    <a:srgbClr val="339933"/>
    <a:srgbClr val="00BBFE"/>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80546" autoAdjust="0"/>
  </p:normalViewPr>
  <p:slideViewPr>
    <p:cSldViewPr snapToGrid="0">
      <p:cViewPr varScale="1">
        <p:scale>
          <a:sx n="80" d="100"/>
          <a:sy n="80" d="100"/>
        </p:scale>
        <p:origin x="1380" y="102"/>
      </p:cViewPr>
      <p:guideLst>
        <p:guide orient="horz" pos="2448"/>
        <p:guide pos="435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6/11/relationships/changesInfo" Target="changesInfos/changesInfo1.xml"/><Relationship Id="rId21" Type="http://schemas.openxmlformats.org/officeDocument/2006/relationships/slide" Target="slides/slide15.xml"/><Relationship Id="rId34"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heme" Target="theme/theme1.xml"/><Relationship Id="rId36" Type="http://schemas.openxmlformats.org/officeDocument/2006/relationships/viewProps" Target="viewProps.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an William Lain" userId="f8f01038-10d2-4e06-bdb0-357b71fa9fe1" providerId="ADAL" clId="{005F4F76-EE27-4C26-8036-F00233AB467E}"/>
    <pc:docChg chg="modSld">
      <pc:chgData name="Jonathan William Lain" userId="f8f01038-10d2-4e06-bdb0-357b71fa9fe1" providerId="ADAL" clId="{005F4F76-EE27-4C26-8036-F00233AB467E}" dt="2022-05-31T12:54:20.234" v="6" actId="20577"/>
      <pc:docMkLst>
        <pc:docMk/>
      </pc:docMkLst>
      <pc:sldChg chg="modSp mod">
        <pc:chgData name="Jonathan William Lain" userId="f8f01038-10d2-4e06-bdb0-357b71fa9fe1" providerId="ADAL" clId="{005F4F76-EE27-4C26-8036-F00233AB467E}" dt="2022-05-31T12:54:20.234" v="6" actId="20577"/>
        <pc:sldMkLst>
          <pc:docMk/>
          <pc:sldMk cId="171385571" sldId="2073"/>
        </pc:sldMkLst>
        <pc:spChg chg="mod">
          <ac:chgData name="Jonathan William Lain" userId="f8f01038-10d2-4e06-bdb0-357b71fa9fe1" providerId="ADAL" clId="{005F4F76-EE27-4C26-8036-F00233AB467E}" dt="2022-05-31T12:54:20.234" v="6" actId="20577"/>
          <ac:spMkLst>
            <pc:docMk/>
            <pc:sldMk cId="171385571" sldId="2073"/>
            <ac:spMk id="13" creationId="{6E7F0D5B-0E73-44AB-A3CF-0909D797554F}"/>
          </ac:spMkLst>
        </pc:spChg>
      </pc:sldChg>
    </pc:docChg>
  </pc:docChgLst>
  <pc:docChgLst>
    <pc:chgData name="Jonathan William Lain" userId="f8f01038-10d2-4e06-bdb0-357b71fa9fe1" providerId="ADAL" clId="{D747E5C2-7A7A-4DBD-B65E-C6839BB9AE95}"/>
    <pc:docChg chg="undo redo custSel addSld delSld modSld sldOrd modMainMaster">
      <pc:chgData name="Jonathan William Lain" userId="f8f01038-10d2-4e06-bdb0-357b71fa9fe1" providerId="ADAL" clId="{D747E5C2-7A7A-4DBD-B65E-C6839BB9AE95}" dt="2024-09-12T15:53:32.233" v="13606"/>
      <pc:docMkLst>
        <pc:docMk/>
      </pc:docMkLst>
      <pc:sldChg chg="del">
        <pc:chgData name="Jonathan William Lain" userId="f8f01038-10d2-4e06-bdb0-357b71fa9fe1" providerId="ADAL" clId="{D747E5C2-7A7A-4DBD-B65E-C6839BB9AE95}" dt="2024-09-12T15:03:33.026" v="11613" actId="47"/>
        <pc:sldMkLst>
          <pc:docMk/>
          <pc:sldMk cId="37513247" sldId="647"/>
        </pc:sldMkLst>
      </pc:sldChg>
      <pc:sldChg chg="addSp delSp modSp mod">
        <pc:chgData name="Jonathan William Lain" userId="f8f01038-10d2-4e06-bdb0-357b71fa9fe1" providerId="ADAL" clId="{D747E5C2-7A7A-4DBD-B65E-C6839BB9AE95}" dt="2024-09-11T20:46:35.466" v="6218" actId="1076"/>
        <pc:sldMkLst>
          <pc:docMk/>
          <pc:sldMk cId="171385571" sldId="2073"/>
        </pc:sldMkLst>
        <pc:spChg chg="mod">
          <ac:chgData name="Jonathan William Lain" userId="f8f01038-10d2-4e06-bdb0-357b71fa9fe1" providerId="ADAL" clId="{D747E5C2-7A7A-4DBD-B65E-C6839BB9AE95}" dt="2024-09-11T20:46:32.903" v="6217" actId="1076"/>
          <ac:spMkLst>
            <pc:docMk/>
            <pc:sldMk cId="171385571" sldId="2073"/>
            <ac:spMk id="9" creationId="{00000000-0000-0000-0000-000000000000}"/>
          </ac:spMkLst>
        </pc:spChg>
        <pc:spChg chg="mod">
          <ac:chgData name="Jonathan William Lain" userId="f8f01038-10d2-4e06-bdb0-357b71fa9fe1" providerId="ADAL" clId="{D747E5C2-7A7A-4DBD-B65E-C6839BB9AE95}" dt="2024-09-11T20:46:35.466" v="6218" actId="1076"/>
          <ac:spMkLst>
            <pc:docMk/>
            <pc:sldMk cId="171385571" sldId="2073"/>
            <ac:spMk id="13" creationId="{6E7F0D5B-0E73-44AB-A3CF-0909D797554F}"/>
          </ac:spMkLst>
        </pc:spChg>
        <pc:picChg chg="del">
          <ac:chgData name="Jonathan William Lain" userId="f8f01038-10d2-4e06-bdb0-357b71fa9fe1" providerId="ADAL" clId="{D747E5C2-7A7A-4DBD-B65E-C6839BB9AE95}" dt="2024-09-08T17:20:37.262" v="139" actId="478"/>
          <ac:picMkLst>
            <pc:docMk/>
            <pc:sldMk cId="171385571" sldId="2073"/>
            <ac:picMk id="2" creationId="{BF1D5D4C-3561-4690-85E3-D6075816F7F8}"/>
          </ac:picMkLst>
        </pc:picChg>
        <pc:picChg chg="add mod">
          <ac:chgData name="Jonathan William Lain" userId="f8f01038-10d2-4e06-bdb0-357b71fa9fe1" providerId="ADAL" clId="{D747E5C2-7A7A-4DBD-B65E-C6839BB9AE95}" dt="2024-09-08T17:21:06.849" v="148" actId="1076"/>
          <ac:picMkLst>
            <pc:docMk/>
            <pc:sldMk cId="171385571" sldId="2073"/>
            <ac:picMk id="3" creationId="{60571B68-113A-E1C4-A853-8F7158475415}"/>
          </ac:picMkLst>
        </pc:picChg>
        <pc:picChg chg="del mod">
          <ac:chgData name="Jonathan William Lain" userId="f8f01038-10d2-4e06-bdb0-357b71fa9fe1" providerId="ADAL" clId="{D747E5C2-7A7A-4DBD-B65E-C6839BB9AE95}" dt="2024-09-11T18:48:39.214" v="4687" actId="478"/>
          <ac:picMkLst>
            <pc:docMk/>
            <pc:sldMk cId="171385571" sldId="2073"/>
            <ac:picMk id="15" creationId="{378FF47E-81FE-FD4B-8C76-45085BF646FC}"/>
          </ac:picMkLst>
        </pc:picChg>
      </pc:sldChg>
      <pc:sldChg chg="del">
        <pc:chgData name="Jonathan William Lain" userId="f8f01038-10d2-4e06-bdb0-357b71fa9fe1" providerId="ADAL" clId="{D747E5C2-7A7A-4DBD-B65E-C6839BB9AE95}" dt="2024-09-12T15:03:33.026" v="11613" actId="47"/>
        <pc:sldMkLst>
          <pc:docMk/>
          <pc:sldMk cId="4164852921" sldId="2076"/>
        </pc:sldMkLst>
      </pc:sldChg>
      <pc:sldChg chg="del">
        <pc:chgData name="Jonathan William Lain" userId="f8f01038-10d2-4e06-bdb0-357b71fa9fe1" providerId="ADAL" clId="{D747E5C2-7A7A-4DBD-B65E-C6839BB9AE95}" dt="2024-09-12T15:03:33.026" v="11613" actId="47"/>
        <pc:sldMkLst>
          <pc:docMk/>
          <pc:sldMk cId="4232651931" sldId="2148"/>
        </pc:sldMkLst>
      </pc:sldChg>
      <pc:sldChg chg="del">
        <pc:chgData name="Jonathan William Lain" userId="f8f01038-10d2-4e06-bdb0-357b71fa9fe1" providerId="ADAL" clId="{D747E5C2-7A7A-4DBD-B65E-C6839BB9AE95}" dt="2024-09-12T15:03:33.026" v="11613" actId="47"/>
        <pc:sldMkLst>
          <pc:docMk/>
          <pc:sldMk cId="3278196901" sldId="2160"/>
        </pc:sldMkLst>
      </pc:sldChg>
      <pc:sldChg chg="del">
        <pc:chgData name="Jonathan William Lain" userId="f8f01038-10d2-4e06-bdb0-357b71fa9fe1" providerId="ADAL" clId="{D747E5C2-7A7A-4DBD-B65E-C6839BB9AE95}" dt="2024-09-12T15:03:33.026" v="11613" actId="47"/>
        <pc:sldMkLst>
          <pc:docMk/>
          <pc:sldMk cId="661757708" sldId="2161"/>
        </pc:sldMkLst>
      </pc:sldChg>
      <pc:sldChg chg="del">
        <pc:chgData name="Jonathan William Lain" userId="f8f01038-10d2-4e06-bdb0-357b71fa9fe1" providerId="ADAL" clId="{D747E5C2-7A7A-4DBD-B65E-C6839BB9AE95}" dt="2024-09-12T15:03:33.026" v="11613" actId="47"/>
        <pc:sldMkLst>
          <pc:docMk/>
          <pc:sldMk cId="3629248281" sldId="2162"/>
        </pc:sldMkLst>
      </pc:sldChg>
      <pc:sldChg chg="del">
        <pc:chgData name="Jonathan William Lain" userId="f8f01038-10d2-4e06-bdb0-357b71fa9fe1" providerId="ADAL" clId="{D747E5C2-7A7A-4DBD-B65E-C6839BB9AE95}" dt="2024-09-12T15:03:33.026" v="11613" actId="47"/>
        <pc:sldMkLst>
          <pc:docMk/>
          <pc:sldMk cId="2359111898" sldId="2163"/>
        </pc:sldMkLst>
      </pc:sldChg>
      <pc:sldChg chg="del">
        <pc:chgData name="Jonathan William Lain" userId="f8f01038-10d2-4e06-bdb0-357b71fa9fe1" providerId="ADAL" clId="{D747E5C2-7A7A-4DBD-B65E-C6839BB9AE95}" dt="2024-09-12T15:03:33.026" v="11613" actId="47"/>
        <pc:sldMkLst>
          <pc:docMk/>
          <pc:sldMk cId="2986970494" sldId="2164"/>
        </pc:sldMkLst>
      </pc:sldChg>
      <pc:sldChg chg="del">
        <pc:chgData name="Jonathan William Lain" userId="f8f01038-10d2-4e06-bdb0-357b71fa9fe1" providerId="ADAL" clId="{D747E5C2-7A7A-4DBD-B65E-C6839BB9AE95}" dt="2024-09-12T15:03:33.026" v="11613" actId="47"/>
        <pc:sldMkLst>
          <pc:docMk/>
          <pc:sldMk cId="3467400336" sldId="2165"/>
        </pc:sldMkLst>
      </pc:sldChg>
      <pc:sldChg chg="del">
        <pc:chgData name="Jonathan William Lain" userId="f8f01038-10d2-4e06-bdb0-357b71fa9fe1" providerId="ADAL" clId="{D747E5C2-7A7A-4DBD-B65E-C6839BB9AE95}" dt="2024-09-12T15:03:33.026" v="11613" actId="47"/>
        <pc:sldMkLst>
          <pc:docMk/>
          <pc:sldMk cId="3517461789" sldId="2166"/>
        </pc:sldMkLst>
      </pc:sldChg>
      <pc:sldChg chg="del">
        <pc:chgData name="Jonathan William Lain" userId="f8f01038-10d2-4e06-bdb0-357b71fa9fe1" providerId="ADAL" clId="{D747E5C2-7A7A-4DBD-B65E-C6839BB9AE95}" dt="2024-09-12T15:03:33.026" v="11613" actId="47"/>
        <pc:sldMkLst>
          <pc:docMk/>
          <pc:sldMk cId="4095811546" sldId="2167"/>
        </pc:sldMkLst>
      </pc:sldChg>
      <pc:sldChg chg="del">
        <pc:chgData name="Jonathan William Lain" userId="f8f01038-10d2-4e06-bdb0-357b71fa9fe1" providerId="ADAL" clId="{D747E5C2-7A7A-4DBD-B65E-C6839BB9AE95}" dt="2024-09-12T15:03:33.026" v="11613" actId="47"/>
        <pc:sldMkLst>
          <pc:docMk/>
          <pc:sldMk cId="3316221633" sldId="2168"/>
        </pc:sldMkLst>
      </pc:sldChg>
      <pc:sldChg chg="del">
        <pc:chgData name="Jonathan William Lain" userId="f8f01038-10d2-4e06-bdb0-357b71fa9fe1" providerId="ADAL" clId="{D747E5C2-7A7A-4DBD-B65E-C6839BB9AE95}" dt="2024-09-12T15:03:33.026" v="11613" actId="47"/>
        <pc:sldMkLst>
          <pc:docMk/>
          <pc:sldMk cId="3377819765" sldId="2169"/>
        </pc:sldMkLst>
      </pc:sldChg>
      <pc:sldChg chg="del">
        <pc:chgData name="Jonathan William Lain" userId="f8f01038-10d2-4e06-bdb0-357b71fa9fe1" providerId="ADAL" clId="{D747E5C2-7A7A-4DBD-B65E-C6839BB9AE95}" dt="2024-09-12T15:03:33.026" v="11613" actId="47"/>
        <pc:sldMkLst>
          <pc:docMk/>
          <pc:sldMk cId="3170902040" sldId="2170"/>
        </pc:sldMkLst>
      </pc:sldChg>
      <pc:sldChg chg="del">
        <pc:chgData name="Jonathan William Lain" userId="f8f01038-10d2-4e06-bdb0-357b71fa9fe1" providerId="ADAL" clId="{D747E5C2-7A7A-4DBD-B65E-C6839BB9AE95}" dt="2024-09-12T15:03:33.026" v="11613" actId="47"/>
        <pc:sldMkLst>
          <pc:docMk/>
          <pc:sldMk cId="1883791993" sldId="2171"/>
        </pc:sldMkLst>
      </pc:sldChg>
      <pc:sldChg chg="add del">
        <pc:chgData name="Jonathan William Lain" userId="f8f01038-10d2-4e06-bdb0-357b71fa9fe1" providerId="ADAL" clId="{D747E5C2-7A7A-4DBD-B65E-C6839BB9AE95}" dt="2024-09-12T15:03:33.026" v="11613" actId="47"/>
        <pc:sldMkLst>
          <pc:docMk/>
          <pc:sldMk cId="2519958365" sldId="2172"/>
        </pc:sldMkLst>
      </pc:sldChg>
      <pc:sldChg chg="addSp delSp modSp add mod">
        <pc:chgData name="Jonathan William Lain" userId="f8f01038-10d2-4e06-bdb0-357b71fa9fe1" providerId="ADAL" clId="{D747E5C2-7A7A-4DBD-B65E-C6839BB9AE95}" dt="2024-09-12T15:38:52.576" v="13091" actId="14100"/>
        <pc:sldMkLst>
          <pc:docMk/>
          <pc:sldMk cId="2105575542" sldId="2173"/>
        </pc:sldMkLst>
        <pc:spChg chg="add mod">
          <ac:chgData name="Jonathan William Lain" userId="f8f01038-10d2-4e06-bdb0-357b71fa9fe1" providerId="ADAL" clId="{D747E5C2-7A7A-4DBD-B65E-C6839BB9AE95}" dt="2024-09-11T20:22:18.516" v="4830" actId="1035"/>
          <ac:spMkLst>
            <pc:docMk/>
            <pc:sldMk cId="2105575542" sldId="2173"/>
            <ac:spMk id="12" creationId="{D6975CCF-DDE5-3117-8C8F-61E2DAF86C95}"/>
          </ac:spMkLst>
        </pc:spChg>
        <pc:spChg chg="add mod">
          <ac:chgData name="Jonathan William Lain" userId="f8f01038-10d2-4e06-bdb0-357b71fa9fe1" providerId="ADAL" clId="{D747E5C2-7A7A-4DBD-B65E-C6839BB9AE95}" dt="2024-09-11T20:22:24.836" v="4836" actId="1035"/>
          <ac:spMkLst>
            <pc:docMk/>
            <pc:sldMk cId="2105575542" sldId="2173"/>
            <ac:spMk id="13" creationId="{FB548C2C-5810-058F-43B0-DB5922ABA946}"/>
          </ac:spMkLst>
        </pc:spChg>
        <pc:spChg chg="del mod">
          <ac:chgData name="Jonathan William Lain" userId="f8f01038-10d2-4e06-bdb0-357b71fa9fe1" providerId="ADAL" clId="{D747E5C2-7A7A-4DBD-B65E-C6839BB9AE95}" dt="2024-09-11T18:57:35.645" v="4706" actId="478"/>
          <ac:spMkLst>
            <pc:docMk/>
            <pc:sldMk cId="2105575542" sldId="2173"/>
            <ac:spMk id="21" creationId="{3142CE85-036C-459B-B2C2-BAB1D15417A3}"/>
          </ac:spMkLst>
        </pc:spChg>
        <pc:spChg chg="mod">
          <ac:chgData name="Jonathan William Lain" userId="f8f01038-10d2-4e06-bdb0-357b71fa9fe1" providerId="ADAL" clId="{D747E5C2-7A7A-4DBD-B65E-C6839BB9AE95}" dt="2024-09-08T17:23:40.658" v="277" actId="20577"/>
          <ac:spMkLst>
            <pc:docMk/>
            <pc:sldMk cId="2105575542" sldId="2173"/>
            <ac:spMk id="44" creationId="{1E3B2566-B544-495E-9E19-30C52817FEBE}"/>
          </ac:spMkLst>
        </pc:spChg>
        <pc:grpChg chg="add mod">
          <ac:chgData name="Jonathan William Lain" userId="f8f01038-10d2-4e06-bdb0-357b71fa9fe1" providerId="ADAL" clId="{D747E5C2-7A7A-4DBD-B65E-C6839BB9AE95}" dt="2024-09-11T18:58:15.562" v="4711" actId="1076"/>
          <ac:grpSpMkLst>
            <pc:docMk/>
            <pc:sldMk cId="2105575542" sldId="2173"/>
            <ac:grpSpMk id="6" creationId="{568164F6-312A-2DB5-7E65-EF8067C52D6D}"/>
          </ac:grpSpMkLst>
        </pc:grpChg>
        <pc:grpChg chg="add mod">
          <ac:chgData name="Jonathan William Lain" userId="f8f01038-10d2-4e06-bdb0-357b71fa9fe1" providerId="ADAL" clId="{D747E5C2-7A7A-4DBD-B65E-C6839BB9AE95}" dt="2024-09-11T18:59:32.473" v="4764" actId="164"/>
          <ac:grpSpMkLst>
            <pc:docMk/>
            <pc:sldMk cId="2105575542" sldId="2173"/>
            <ac:grpSpMk id="11" creationId="{88795B1A-C58C-E11E-68E0-17CFACA8512F}"/>
          </ac:grpSpMkLst>
        </pc:grpChg>
        <pc:graphicFrameChg chg="add mod modGraphic">
          <ac:chgData name="Jonathan William Lain" userId="f8f01038-10d2-4e06-bdb0-357b71fa9fe1" providerId="ADAL" clId="{D747E5C2-7A7A-4DBD-B65E-C6839BB9AE95}" dt="2024-09-12T15:38:52.576" v="13091" actId="14100"/>
          <ac:graphicFrameMkLst>
            <pc:docMk/>
            <pc:sldMk cId="2105575542" sldId="2173"/>
            <ac:graphicFrameMk id="14" creationId="{1AFA8B2B-4EBD-18BB-6956-365D2005614D}"/>
          </ac:graphicFrameMkLst>
        </pc:graphicFrameChg>
        <pc:picChg chg="add mod">
          <ac:chgData name="Jonathan William Lain" userId="f8f01038-10d2-4e06-bdb0-357b71fa9fe1" providerId="ADAL" clId="{D747E5C2-7A7A-4DBD-B65E-C6839BB9AE95}" dt="2024-09-11T18:58:12.950" v="4710" actId="164"/>
          <ac:picMkLst>
            <pc:docMk/>
            <pc:sldMk cId="2105575542" sldId="2173"/>
            <ac:picMk id="3" creationId="{3BDD271E-F3B2-D29F-C075-3C8DCA584298}"/>
          </ac:picMkLst>
        </pc:picChg>
        <pc:picChg chg="add mod">
          <ac:chgData name="Jonathan William Lain" userId="f8f01038-10d2-4e06-bdb0-357b71fa9fe1" providerId="ADAL" clId="{D747E5C2-7A7A-4DBD-B65E-C6839BB9AE95}" dt="2024-09-11T18:58:12.950" v="4710" actId="164"/>
          <ac:picMkLst>
            <pc:docMk/>
            <pc:sldMk cId="2105575542" sldId="2173"/>
            <ac:picMk id="5" creationId="{7E4AA9F0-A4CC-A964-6828-9775DDAC3FC0}"/>
          </ac:picMkLst>
        </pc:picChg>
        <pc:picChg chg="add mod modCrop">
          <ac:chgData name="Jonathan William Lain" userId="f8f01038-10d2-4e06-bdb0-357b71fa9fe1" providerId="ADAL" clId="{D747E5C2-7A7A-4DBD-B65E-C6839BB9AE95}" dt="2024-09-11T21:55:25.783" v="8337" actId="732"/>
          <ac:picMkLst>
            <pc:docMk/>
            <pc:sldMk cId="2105575542" sldId="2173"/>
            <ac:picMk id="8" creationId="{49B9BC8E-E329-F669-D4EE-4E0975305F88}"/>
          </ac:picMkLst>
        </pc:picChg>
        <pc:picChg chg="add mod">
          <ac:chgData name="Jonathan William Lain" userId="f8f01038-10d2-4e06-bdb0-357b71fa9fe1" providerId="ADAL" clId="{D747E5C2-7A7A-4DBD-B65E-C6839BB9AE95}" dt="2024-09-11T18:59:32.473" v="4764" actId="164"/>
          <ac:picMkLst>
            <pc:docMk/>
            <pc:sldMk cId="2105575542" sldId="2173"/>
            <ac:picMk id="10" creationId="{99F1E818-25E6-A4DD-BAA0-8646CA6FCDBA}"/>
          </ac:picMkLst>
        </pc:picChg>
      </pc:sldChg>
      <pc:sldChg chg="addSp delSp modSp add mod delAnim modAnim modNotesTx">
        <pc:chgData name="Jonathan William Lain" userId="f8f01038-10d2-4e06-bdb0-357b71fa9fe1" providerId="ADAL" clId="{D747E5C2-7A7A-4DBD-B65E-C6839BB9AE95}" dt="2024-09-11T21:42:06.260" v="7869" actId="478"/>
        <pc:sldMkLst>
          <pc:docMk/>
          <pc:sldMk cId="2908037438" sldId="2174"/>
        </pc:sldMkLst>
        <pc:spChg chg="add del mod">
          <ac:chgData name="Jonathan William Lain" userId="f8f01038-10d2-4e06-bdb0-357b71fa9fe1" providerId="ADAL" clId="{D747E5C2-7A7A-4DBD-B65E-C6839BB9AE95}" dt="2024-09-11T21:42:06.260" v="7869" actId="478"/>
          <ac:spMkLst>
            <pc:docMk/>
            <pc:sldMk cId="2908037438" sldId="2174"/>
            <ac:spMk id="2" creationId="{1D9C0C24-9331-6880-07FD-5CC3773B02D7}"/>
          </ac:spMkLst>
        </pc:spChg>
        <pc:spChg chg="mod">
          <ac:chgData name="Jonathan William Lain" userId="f8f01038-10d2-4e06-bdb0-357b71fa9fe1" providerId="ADAL" clId="{D747E5C2-7A7A-4DBD-B65E-C6839BB9AE95}" dt="2024-09-11T21:41:48.185" v="7867" actId="207"/>
          <ac:spMkLst>
            <pc:docMk/>
            <pc:sldMk cId="2908037438" sldId="2174"/>
            <ac:spMk id="21" creationId="{3142CE85-036C-459B-B2C2-BAB1D15417A3}"/>
          </ac:spMkLst>
        </pc:spChg>
        <pc:spChg chg="mod">
          <ac:chgData name="Jonathan William Lain" userId="f8f01038-10d2-4e06-bdb0-357b71fa9fe1" providerId="ADAL" clId="{D747E5C2-7A7A-4DBD-B65E-C6839BB9AE95}" dt="2024-09-08T18:07:14.085" v="637" actId="20577"/>
          <ac:spMkLst>
            <pc:docMk/>
            <pc:sldMk cId="2908037438" sldId="2174"/>
            <ac:spMk id="44" creationId="{1E3B2566-B544-495E-9E19-30C52817FEBE}"/>
          </ac:spMkLst>
        </pc:spChg>
      </pc:sldChg>
      <pc:sldChg chg="modSp add mod ord modAnim modNotesTx">
        <pc:chgData name="Jonathan William Lain" userId="f8f01038-10d2-4e06-bdb0-357b71fa9fe1" providerId="ADAL" clId="{D747E5C2-7A7A-4DBD-B65E-C6839BB9AE95}" dt="2024-09-12T15:40:07.387" v="13179" actId="20577"/>
        <pc:sldMkLst>
          <pc:docMk/>
          <pc:sldMk cId="2705996897" sldId="2175"/>
        </pc:sldMkLst>
        <pc:spChg chg="mod">
          <ac:chgData name="Jonathan William Lain" userId="f8f01038-10d2-4e06-bdb0-357b71fa9fe1" providerId="ADAL" clId="{D747E5C2-7A7A-4DBD-B65E-C6839BB9AE95}" dt="2024-09-12T15:40:07.387" v="13179" actId="20577"/>
          <ac:spMkLst>
            <pc:docMk/>
            <pc:sldMk cId="2705996897" sldId="2175"/>
            <ac:spMk id="21" creationId="{3142CE85-036C-459B-B2C2-BAB1D15417A3}"/>
          </ac:spMkLst>
        </pc:spChg>
        <pc:spChg chg="mod">
          <ac:chgData name="Jonathan William Lain" userId="f8f01038-10d2-4e06-bdb0-357b71fa9fe1" providerId="ADAL" clId="{D747E5C2-7A7A-4DBD-B65E-C6839BB9AE95}" dt="2024-09-08T17:58:12.424" v="576" actId="20577"/>
          <ac:spMkLst>
            <pc:docMk/>
            <pc:sldMk cId="2705996897" sldId="2175"/>
            <ac:spMk id="44" creationId="{1E3B2566-B544-495E-9E19-30C52817FEBE}"/>
          </ac:spMkLst>
        </pc:spChg>
      </pc:sldChg>
      <pc:sldChg chg="modSp add mod modAnim">
        <pc:chgData name="Jonathan William Lain" userId="f8f01038-10d2-4e06-bdb0-357b71fa9fe1" providerId="ADAL" clId="{D747E5C2-7A7A-4DBD-B65E-C6839BB9AE95}" dt="2024-09-08T18:49:14.049" v="1393" actId="404"/>
        <pc:sldMkLst>
          <pc:docMk/>
          <pc:sldMk cId="3997424192" sldId="2176"/>
        </pc:sldMkLst>
        <pc:spChg chg="mod">
          <ac:chgData name="Jonathan William Lain" userId="f8f01038-10d2-4e06-bdb0-357b71fa9fe1" providerId="ADAL" clId="{D747E5C2-7A7A-4DBD-B65E-C6839BB9AE95}" dt="2024-09-08T18:49:14.049" v="1393" actId="404"/>
          <ac:spMkLst>
            <pc:docMk/>
            <pc:sldMk cId="3997424192" sldId="2176"/>
            <ac:spMk id="21" creationId="{3142CE85-036C-459B-B2C2-BAB1D15417A3}"/>
          </ac:spMkLst>
        </pc:spChg>
        <pc:spChg chg="mod">
          <ac:chgData name="Jonathan William Lain" userId="f8f01038-10d2-4e06-bdb0-357b71fa9fe1" providerId="ADAL" clId="{D747E5C2-7A7A-4DBD-B65E-C6839BB9AE95}" dt="2024-09-08T18:07:44.193" v="680" actId="20577"/>
          <ac:spMkLst>
            <pc:docMk/>
            <pc:sldMk cId="3997424192" sldId="2176"/>
            <ac:spMk id="44" creationId="{1E3B2566-B544-495E-9E19-30C52817FEBE}"/>
          </ac:spMkLst>
        </pc:spChg>
      </pc:sldChg>
      <pc:sldChg chg="addSp delSp modSp add del mod">
        <pc:chgData name="Jonathan William Lain" userId="f8f01038-10d2-4e06-bdb0-357b71fa9fe1" providerId="ADAL" clId="{D747E5C2-7A7A-4DBD-B65E-C6839BB9AE95}" dt="2024-09-12T14:21:33.187" v="10399" actId="20577"/>
        <pc:sldMkLst>
          <pc:docMk/>
          <pc:sldMk cId="1119050703" sldId="2177"/>
        </pc:sldMkLst>
        <pc:spChg chg="add mod">
          <ac:chgData name="Jonathan William Lain" userId="f8f01038-10d2-4e06-bdb0-357b71fa9fe1" providerId="ADAL" clId="{D747E5C2-7A7A-4DBD-B65E-C6839BB9AE95}" dt="2024-09-12T14:20:11.622" v="10240" actId="1037"/>
          <ac:spMkLst>
            <pc:docMk/>
            <pc:sldMk cId="1119050703" sldId="2177"/>
            <ac:spMk id="4" creationId="{3DB9650D-16BD-2789-2EFA-AC3F05436358}"/>
          </ac:spMkLst>
        </pc:spChg>
        <pc:spChg chg="add mod">
          <ac:chgData name="Jonathan William Lain" userId="f8f01038-10d2-4e06-bdb0-357b71fa9fe1" providerId="ADAL" clId="{D747E5C2-7A7A-4DBD-B65E-C6839BB9AE95}" dt="2024-09-12T14:20:43.243" v="10285" actId="20577"/>
          <ac:spMkLst>
            <pc:docMk/>
            <pc:sldMk cId="1119050703" sldId="2177"/>
            <ac:spMk id="6" creationId="{D945A97B-0A85-9017-AB80-E6B218EBA6D3}"/>
          </ac:spMkLst>
        </pc:spChg>
        <pc:spChg chg="del mod">
          <ac:chgData name="Jonathan William Lain" userId="f8f01038-10d2-4e06-bdb0-357b71fa9fe1" providerId="ADAL" clId="{D747E5C2-7A7A-4DBD-B65E-C6839BB9AE95}" dt="2024-09-12T14:16:37.436" v="10107" actId="478"/>
          <ac:spMkLst>
            <pc:docMk/>
            <pc:sldMk cId="1119050703" sldId="2177"/>
            <ac:spMk id="21" creationId="{3142CE85-036C-459B-B2C2-BAB1D15417A3}"/>
          </ac:spMkLst>
        </pc:spChg>
        <pc:spChg chg="mod">
          <ac:chgData name="Jonathan William Lain" userId="f8f01038-10d2-4e06-bdb0-357b71fa9fe1" providerId="ADAL" clId="{D747E5C2-7A7A-4DBD-B65E-C6839BB9AE95}" dt="2024-09-12T14:12:58.074" v="10106" actId="20577"/>
          <ac:spMkLst>
            <pc:docMk/>
            <pc:sldMk cId="1119050703" sldId="2177"/>
            <ac:spMk id="44" creationId="{1E3B2566-B544-495E-9E19-30C52817FEBE}"/>
          </ac:spMkLst>
        </pc:spChg>
        <pc:graphicFrameChg chg="add mod">
          <ac:chgData name="Jonathan William Lain" userId="f8f01038-10d2-4e06-bdb0-357b71fa9fe1" providerId="ADAL" clId="{D747E5C2-7A7A-4DBD-B65E-C6839BB9AE95}" dt="2024-09-12T14:20:20.194" v="10253" actId="1076"/>
          <ac:graphicFrameMkLst>
            <pc:docMk/>
            <pc:sldMk cId="1119050703" sldId="2177"/>
            <ac:graphicFrameMk id="2" creationId="{98CF2973-C99F-9991-54BE-8EFE542C5155}"/>
          </ac:graphicFrameMkLst>
        </pc:graphicFrameChg>
        <pc:graphicFrameChg chg="add mod modGraphic">
          <ac:chgData name="Jonathan William Lain" userId="f8f01038-10d2-4e06-bdb0-357b71fa9fe1" providerId="ADAL" clId="{D747E5C2-7A7A-4DBD-B65E-C6839BB9AE95}" dt="2024-09-12T14:21:33.187" v="10399" actId="20577"/>
          <ac:graphicFrameMkLst>
            <pc:docMk/>
            <pc:sldMk cId="1119050703" sldId="2177"/>
            <ac:graphicFrameMk id="3" creationId="{3A4B39AB-3D23-B1E3-D06E-2B0FE7898246}"/>
          </ac:graphicFrameMkLst>
        </pc:graphicFrameChg>
        <pc:graphicFrameChg chg="add mod">
          <ac:chgData name="Jonathan William Lain" userId="f8f01038-10d2-4e06-bdb0-357b71fa9fe1" providerId="ADAL" clId="{D747E5C2-7A7A-4DBD-B65E-C6839BB9AE95}" dt="2024-09-12T14:20:04.107" v="10220" actId="1038"/>
          <ac:graphicFrameMkLst>
            <pc:docMk/>
            <pc:sldMk cId="1119050703" sldId="2177"/>
            <ac:graphicFrameMk id="5" creationId="{3F5E98E5-5A60-F1D9-994F-365C360D5045}"/>
          </ac:graphicFrameMkLst>
        </pc:graphicFrameChg>
        <pc:graphicFrameChg chg="add mod modGraphic">
          <ac:chgData name="Jonathan William Lain" userId="f8f01038-10d2-4e06-bdb0-357b71fa9fe1" providerId="ADAL" clId="{D747E5C2-7A7A-4DBD-B65E-C6839BB9AE95}" dt="2024-09-12T14:21:27.203" v="10380" actId="20577"/>
          <ac:graphicFrameMkLst>
            <pc:docMk/>
            <pc:sldMk cId="1119050703" sldId="2177"/>
            <ac:graphicFrameMk id="7" creationId="{1C3DF764-B7BE-CB0F-77C2-271FD8B28AC2}"/>
          </ac:graphicFrameMkLst>
        </pc:graphicFrameChg>
      </pc:sldChg>
      <pc:sldChg chg="modSp add modAnim">
        <pc:chgData name="Jonathan William Lain" userId="f8f01038-10d2-4e06-bdb0-357b71fa9fe1" providerId="ADAL" clId="{D747E5C2-7A7A-4DBD-B65E-C6839BB9AE95}" dt="2024-09-08T18:49:21.128" v="1395" actId="403"/>
        <pc:sldMkLst>
          <pc:docMk/>
          <pc:sldMk cId="2545928705" sldId="2178"/>
        </pc:sldMkLst>
        <pc:spChg chg="mod">
          <ac:chgData name="Jonathan William Lain" userId="f8f01038-10d2-4e06-bdb0-357b71fa9fe1" providerId="ADAL" clId="{D747E5C2-7A7A-4DBD-B65E-C6839BB9AE95}" dt="2024-09-08T18:49:21.128" v="1395" actId="403"/>
          <ac:spMkLst>
            <pc:docMk/>
            <pc:sldMk cId="2545928705" sldId="2178"/>
            <ac:spMk id="21" creationId="{3142CE85-036C-459B-B2C2-BAB1D15417A3}"/>
          </ac:spMkLst>
        </pc:spChg>
      </pc:sldChg>
      <pc:sldChg chg="modSp add del mod">
        <pc:chgData name="Jonathan William Lain" userId="f8f01038-10d2-4e06-bdb0-357b71fa9fe1" providerId="ADAL" clId="{D747E5C2-7A7A-4DBD-B65E-C6839BB9AE95}" dt="2024-09-11T21:44:38.926" v="7943" actId="47"/>
        <pc:sldMkLst>
          <pc:docMk/>
          <pc:sldMk cId="3535687741" sldId="2179"/>
        </pc:sldMkLst>
        <pc:spChg chg="mod">
          <ac:chgData name="Jonathan William Lain" userId="f8f01038-10d2-4e06-bdb0-357b71fa9fe1" providerId="ADAL" clId="{D747E5C2-7A7A-4DBD-B65E-C6839BB9AE95}" dt="2024-09-08T18:49:40.075" v="1444" actId="20577"/>
          <ac:spMkLst>
            <pc:docMk/>
            <pc:sldMk cId="3535687741" sldId="2179"/>
            <ac:spMk id="21" creationId="{3142CE85-036C-459B-B2C2-BAB1D15417A3}"/>
          </ac:spMkLst>
        </pc:spChg>
        <pc:spChg chg="mod">
          <ac:chgData name="Jonathan William Lain" userId="f8f01038-10d2-4e06-bdb0-357b71fa9fe1" providerId="ADAL" clId="{D747E5C2-7A7A-4DBD-B65E-C6839BB9AE95}" dt="2024-09-11T21:39:16.700" v="7753" actId="20577"/>
          <ac:spMkLst>
            <pc:docMk/>
            <pc:sldMk cId="3535687741" sldId="2179"/>
            <ac:spMk id="44" creationId="{1E3B2566-B544-495E-9E19-30C52817FEBE}"/>
          </ac:spMkLst>
        </pc:spChg>
      </pc:sldChg>
      <pc:sldChg chg="addSp modSp add mod">
        <pc:chgData name="Jonathan William Lain" userId="f8f01038-10d2-4e06-bdb0-357b71fa9fe1" providerId="ADAL" clId="{D747E5C2-7A7A-4DBD-B65E-C6839BB9AE95}" dt="2024-09-12T15:43:33.228" v="13391" actId="1035"/>
        <pc:sldMkLst>
          <pc:docMk/>
          <pc:sldMk cId="292154138" sldId="2180"/>
        </pc:sldMkLst>
        <pc:spChg chg="add mod">
          <ac:chgData name="Jonathan William Lain" userId="f8f01038-10d2-4e06-bdb0-357b71fa9fe1" providerId="ADAL" clId="{D747E5C2-7A7A-4DBD-B65E-C6839BB9AE95}" dt="2024-09-11T22:00:28.318" v="8638" actId="1035"/>
          <ac:spMkLst>
            <pc:docMk/>
            <pc:sldMk cId="292154138" sldId="2180"/>
            <ac:spMk id="4" creationId="{6BBBFC34-3113-6273-081E-7A543E0902EB}"/>
          </ac:spMkLst>
        </pc:spChg>
        <pc:spChg chg="mod">
          <ac:chgData name="Jonathan William Lain" userId="f8f01038-10d2-4e06-bdb0-357b71fa9fe1" providerId="ADAL" clId="{D747E5C2-7A7A-4DBD-B65E-C6839BB9AE95}" dt="2024-09-12T15:43:33.228" v="13391" actId="1035"/>
          <ac:spMkLst>
            <pc:docMk/>
            <pc:sldMk cId="292154138" sldId="2180"/>
            <ac:spMk id="21" creationId="{3142CE85-036C-459B-B2C2-BAB1D15417A3}"/>
          </ac:spMkLst>
        </pc:spChg>
        <pc:spChg chg="mod">
          <ac:chgData name="Jonathan William Lain" userId="f8f01038-10d2-4e06-bdb0-357b71fa9fe1" providerId="ADAL" clId="{D747E5C2-7A7A-4DBD-B65E-C6839BB9AE95}" dt="2024-09-12T15:42:20.924" v="13237" actId="20577"/>
          <ac:spMkLst>
            <pc:docMk/>
            <pc:sldMk cId="292154138" sldId="2180"/>
            <ac:spMk id="44" creationId="{1E3B2566-B544-495E-9E19-30C52817FEBE}"/>
          </ac:spMkLst>
        </pc:spChg>
        <pc:graphicFrameChg chg="add mod modGraphic">
          <ac:chgData name="Jonathan William Lain" userId="f8f01038-10d2-4e06-bdb0-357b71fa9fe1" providerId="ADAL" clId="{D747E5C2-7A7A-4DBD-B65E-C6839BB9AE95}" dt="2024-09-11T22:01:07.006" v="8740" actId="1036"/>
          <ac:graphicFrameMkLst>
            <pc:docMk/>
            <pc:sldMk cId="292154138" sldId="2180"/>
            <ac:graphicFrameMk id="5" creationId="{05A640D0-2937-B19D-F690-A3797C3061EF}"/>
          </ac:graphicFrameMkLst>
        </pc:graphicFrameChg>
        <pc:picChg chg="add mod">
          <ac:chgData name="Jonathan William Lain" userId="f8f01038-10d2-4e06-bdb0-357b71fa9fe1" providerId="ADAL" clId="{D747E5C2-7A7A-4DBD-B65E-C6839BB9AE95}" dt="2024-09-11T22:00:21.764" v="8634" actId="1076"/>
          <ac:picMkLst>
            <pc:docMk/>
            <pc:sldMk cId="292154138" sldId="2180"/>
            <ac:picMk id="3" creationId="{91A30BFC-1621-77FD-C334-2F4B69B2138F}"/>
          </ac:picMkLst>
        </pc:picChg>
      </pc:sldChg>
      <pc:sldChg chg="addSp delSp modSp add mod">
        <pc:chgData name="Jonathan William Lain" userId="f8f01038-10d2-4e06-bdb0-357b71fa9fe1" providerId="ADAL" clId="{D747E5C2-7A7A-4DBD-B65E-C6839BB9AE95}" dt="2024-09-12T15:44:42.398" v="13442" actId="20577"/>
        <pc:sldMkLst>
          <pc:docMk/>
          <pc:sldMk cId="1727248938" sldId="2181"/>
        </pc:sldMkLst>
        <pc:spChg chg="add del mod">
          <ac:chgData name="Jonathan William Lain" userId="f8f01038-10d2-4e06-bdb0-357b71fa9fe1" providerId="ADAL" clId="{D747E5C2-7A7A-4DBD-B65E-C6839BB9AE95}" dt="2024-09-12T13:43:08.818" v="9075" actId="478"/>
          <ac:spMkLst>
            <pc:docMk/>
            <pc:sldMk cId="1727248938" sldId="2181"/>
            <ac:spMk id="2" creationId="{12C60F98-E4FA-20AF-C215-D76BF4C8F142}"/>
          </ac:spMkLst>
        </pc:spChg>
        <pc:spChg chg="add mod">
          <ac:chgData name="Jonathan William Lain" userId="f8f01038-10d2-4e06-bdb0-357b71fa9fe1" providerId="ADAL" clId="{D747E5C2-7A7A-4DBD-B65E-C6839BB9AE95}" dt="2024-09-12T13:43:18.282" v="9078" actId="14100"/>
          <ac:spMkLst>
            <pc:docMk/>
            <pc:sldMk cId="1727248938" sldId="2181"/>
            <ac:spMk id="3" creationId="{741709BA-551B-037D-2969-561353B43749}"/>
          </ac:spMkLst>
        </pc:spChg>
        <pc:spChg chg="add mod">
          <ac:chgData name="Jonathan William Lain" userId="f8f01038-10d2-4e06-bdb0-357b71fa9fe1" providerId="ADAL" clId="{D747E5C2-7A7A-4DBD-B65E-C6839BB9AE95}" dt="2024-09-12T13:43:25.393" v="9081" actId="1076"/>
          <ac:spMkLst>
            <pc:docMk/>
            <pc:sldMk cId="1727248938" sldId="2181"/>
            <ac:spMk id="4" creationId="{C859113F-1578-855D-5A57-001B39ACCC17}"/>
          </ac:spMkLst>
        </pc:spChg>
        <pc:spChg chg="add mod">
          <ac:chgData name="Jonathan William Lain" userId="f8f01038-10d2-4e06-bdb0-357b71fa9fe1" providerId="ADAL" clId="{D747E5C2-7A7A-4DBD-B65E-C6839BB9AE95}" dt="2024-09-12T15:44:42.398" v="13442" actId="20577"/>
          <ac:spMkLst>
            <pc:docMk/>
            <pc:sldMk cId="1727248938" sldId="2181"/>
            <ac:spMk id="6" creationId="{3C8F365F-D247-34E0-FC3E-27C38923A491}"/>
          </ac:spMkLst>
        </pc:spChg>
        <pc:spChg chg="add mod">
          <ac:chgData name="Jonathan William Lain" userId="f8f01038-10d2-4e06-bdb0-357b71fa9fe1" providerId="ADAL" clId="{D747E5C2-7A7A-4DBD-B65E-C6839BB9AE95}" dt="2024-09-12T13:50:36.839" v="9519" actId="1076"/>
          <ac:spMkLst>
            <pc:docMk/>
            <pc:sldMk cId="1727248938" sldId="2181"/>
            <ac:spMk id="20" creationId="{E88139C8-4AB7-C0B6-5537-75C3C41AF719}"/>
          </ac:spMkLst>
        </pc:spChg>
        <pc:spChg chg="mod">
          <ac:chgData name="Jonathan William Lain" userId="f8f01038-10d2-4e06-bdb0-357b71fa9fe1" providerId="ADAL" clId="{D747E5C2-7A7A-4DBD-B65E-C6839BB9AE95}" dt="2024-09-12T13:49:32.973" v="9464" actId="113"/>
          <ac:spMkLst>
            <pc:docMk/>
            <pc:sldMk cId="1727248938" sldId="2181"/>
            <ac:spMk id="21" creationId="{3142CE85-036C-459B-B2C2-BAB1D15417A3}"/>
          </ac:spMkLst>
        </pc:spChg>
        <pc:spChg chg="mod">
          <ac:chgData name="Jonathan William Lain" userId="f8f01038-10d2-4e06-bdb0-357b71fa9fe1" providerId="ADAL" clId="{D747E5C2-7A7A-4DBD-B65E-C6839BB9AE95}" dt="2024-09-12T15:44:14.838" v="13440" actId="20577"/>
          <ac:spMkLst>
            <pc:docMk/>
            <pc:sldMk cId="1727248938" sldId="2181"/>
            <ac:spMk id="44" creationId="{1E3B2566-B544-495E-9E19-30C52817FEBE}"/>
          </ac:spMkLst>
        </pc:spChg>
        <pc:cxnChg chg="add mod">
          <ac:chgData name="Jonathan William Lain" userId="f8f01038-10d2-4e06-bdb0-357b71fa9fe1" providerId="ADAL" clId="{D747E5C2-7A7A-4DBD-B65E-C6839BB9AE95}" dt="2024-09-12T13:50:29.884" v="9518" actId="14100"/>
          <ac:cxnSpMkLst>
            <pc:docMk/>
            <pc:sldMk cId="1727248938" sldId="2181"/>
            <ac:cxnSpMk id="5" creationId="{D9E8089F-4B0D-D127-C99F-9121BBE5A72F}"/>
          </ac:cxnSpMkLst>
        </pc:cxnChg>
        <pc:cxnChg chg="add mod">
          <ac:chgData name="Jonathan William Lain" userId="f8f01038-10d2-4e06-bdb0-357b71fa9fe1" providerId="ADAL" clId="{D747E5C2-7A7A-4DBD-B65E-C6839BB9AE95}" dt="2024-09-12T13:50:36.839" v="9519" actId="1076"/>
          <ac:cxnSpMkLst>
            <pc:docMk/>
            <pc:sldMk cId="1727248938" sldId="2181"/>
            <ac:cxnSpMk id="16" creationId="{8B8E41C8-BAA0-F3E4-4991-25B1908401E1}"/>
          </ac:cxnSpMkLst>
        </pc:cxnChg>
      </pc:sldChg>
      <pc:sldChg chg="addSp modSp add mod">
        <pc:chgData name="Jonathan William Lain" userId="f8f01038-10d2-4e06-bdb0-357b71fa9fe1" providerId="ADAL" clId="{D747E5C2-7A7A-4DBD-B65E-C6839BB9AE95}" dt="2024-09-12T15:47:42.992" v="13502" actId="20577"/>
        <pc:sldMkLst>
          <pc:docMk/>
          <pc:sldMk cId="467085331" sldId="2182"/>
        </pc:sldMkLst>
        <pc:spChg chg="add mod">
          <ac:chgData name="Jonathan William Lain" userId="f8f01038-10d2-4e06-bdb0-357b71fa9fe1" providerId="ADAL" clId="{D747E5C2-7A7A-4DBD-B65E-C6839BB9AE95}" dt="2024-09-12T14:23:14.209" v="10402" actId="1076"/>
          <ac:spMkLst>
            <pc:docMk/>
            <pc:sldMk cId="467085331" sldId="2182"/>
            <ac:spMk id="4" creationId="{EFDD9947-2DD9-5AAD-C01F-6C600E45FC85}"/>
          </ac:spMkLst>
        </pc:spChg>
        <pc:spChg chg="add mod">
          <ac:chgData name="Jonathan William Lain" userId="f8f01038-10d2-4e06-bdb0-357b71fa9fe1" providerId="ADAL" clId="{D747E5C2-7A7A-4DBD-B65E-C6839BB9AE95}" dt="2024-09-12T15:47:42.992" v="13502" actId="20577"/>
          <ac:spMkLst>
            <pc:docMk/>
            <pc:sldMk cId="467085331" sldId="2182"/>
            <ac:spMk id="6" creationId="{3E2B2981-D2CE-325E-CE2D-0DCA67091F24}"/>
          </ac:spMkLst>
        </pc:spChg>
        <pc:spChg chg="mod">
          <ac:chgData name="Jonathan William Lain" userId="f8f01038-10d2-4e06-bdb0-357b71fa9fe1" providerId="ADAL" clId="{D747E5C2-7A7A-4DBD-B65E-C6839BB9AE95}" dt="2024-09-12T14:01:48.670" v="9925" actId="20577"/>
          <ac:spMkLst>
            <pc:docMk/>
            <pc:sldMk cId="467085331" sldId="2182"/>
            <ac:spMk id="21" creationId="{3142CE85-036C-459B-B2C2-BAB1D15417A3}"/>
          </ac:spMkLst>
        </pc:spChg>
        <pc:spChg chg="mod">
          <ac:chgData name="Jonathan William Lain" userId="f8f01038-10d2-4e06-bdb0-357b71fa9fe1" providerId="ADAL" clId="{D747E5C2-7A7A-4DBD-B65E-C6839BB9AE95}" dt="2024-09-08T19:29:33.640" v="3364" actId="5793"/>
          <ac:spMkLst>
            <pc:docMk/>
            <pc:sldMk cId="467085331" sldId="2182"/>
            <ac:spMk id="44" creationId="{1E3B2566-B544-495E-9E19-30C52817FEBE}"/>
          </ac:spMkLst>
        </pc:spChg>
        <pc:graphicFrameChg chg="add mod">
          <ac:chgData name="Jonathan William Lain" userId="f8f01038-10d2-4e06-bdb0-357b71fa9fe1" providerId="ADAL" clId="{D747E5C2-7A7A-4DBD-B65E-C6839BB9AE95}" dt="2024-09-12T14:00:00.941" v="9908"/>
          <ac:graphicFrameMkLst>
            <pc:docMk/>
            <pc:sldMk cId="467085331" sldId="2182"/>
            <ac:graphicFrameMk id="2" creationId="{7C28F135-7E3B-2663-2AA1-7768D26C300E}"/>
          </ac:graphicFrameMkLst>
        </pc:graphicFrameChg>
        <pc:graphicFrameChg chg="add mod modGraphic">
          <ac:chgData name="Jonathan William Lain" userId="f8f01038-10d2-4e06-bdb0-357b71fa9fe1" providerId="ADAL" clId="{D747E5C2-7A7A-4DBD-B65E-C6839BB9AE95}" dt="2024-09-12T15:15:43.811" v="11802" actId="2711"/>
          <ac:graphicFrameMkLst>
            <pc:docMk/>
            <pc:sldMk cId="467085331" sldId="2182"/>
            <ac:graphicFrameMk id="3" creationId="{D5F5046D-32AF-7016-1D11-21F00643514E}"/>
          </ac:graphicFrameMkLst>
        </pc:graphicFrameChg>
        <pc:graphicFrameChg chg="add mod modGraphic">
          <ac:chgData name="Jonathan William Lain" userId="f8f01038-10d2-4e06-bdb0-357b71fa9fe1" providerId="ADAL" clId="{D747E5C2-7A7A-4DBD-B65E-C6839BB9AE95}" dt="2024-09-12T14:23:18.907" v="10403" actId="1076"/>
          <ac:graphicFrameMkLst>
            <pc:docMk/>
            <pc:sldMk cId="467085331" sldId="2182"/>
            <ac:graphicFrameMk id="5" creationId="{B016E044-19EB-E442-3B9A-71CBF23F5394}"/>
          </ac:graphicFrameMkLst>
        </pc:graphicFrameChg>
      </pc:sldChg>
      <pc:sldChg chg="modSp add del mod">
        <pc:chgData name="Jonathan William Lain" userId="f8f01038-10d2-4e06-bdb0-357b71fa9fe1" providerId="ADAL" clId="{D747E5C2-7A7A-4DBD-B65E-C6839BB9AE95}" dt="2024-09-12T14:24:45.860" v="10595" actId="47"/>
        <pc:sldMkLst>
          <pc:docMk/>
          <pc:sldMk cId="3658047162" sldId="2183"/>
        </pc:sldMkLst>
        <pc:spChg chg="mod">
          <ac:chgData name="Jonathan William Lain" userId="f8f01038-10d2-4e06-bdb0-357b71fa9fe1" providerId="ADAL" clId="{D747E5C2-7A7A-4DBD-B65E-C6839BB9AE95}" dt="2024-09-12T14:09:10.087" v="9934" actId="12"/>
          <ac:spMkLst>
            <pc:docMk/>
            <pc:sldMk cId="3658047162" sldId="2183"/>
            <ac:spMk id="21" creationId="{3142CE85-036C-459B-B2C2-BAB1D15417A3}"/>
          </ac:spMkLst>
        </pc:spChg>
        <pc:spChg chg="mod">
          <ac:chgData name="Jonathan William Lain" userId="f8f01038-10d2-4e06-bdb0-357b71fa9fe1" providerId="ADAL" clId="{D747E5C2-7A7A-4DBD-B65E-C6839BB9AE95}" dt="2024-09-08T19:28:54.552" v="3354" actId="20577"/>
          <ac:spMkLst>
            <pc:docMk/>
            <pc:sldMk cId="3658047162" sldId="2183"/>
            <ac:spMk id="44" creationId="{1E3B2566-B544-495E-9E19-30C52817FEBE}"/>
          </ac:spMkLst>
        </pc:spChg>
      </pc:sldChg>
      <pc:sldChg chg="add modAnim">
        <pc:chgData name="Jonathan William Lain" userId="f8f01038-10d2-4e06-bdb0-357b71fa9fe1" providerId="ADAL" clId="{D747E5C2-7A7A-4DBD-B65E-C6839BB9AE95}" dt="2024-09-08T20:16:06.928" v="3522"/>
        <pc:sldMkLst>
          <pc:docMk/>
          <pc:sldMk cId="657507333" sldId="2184"/>
        </pc:sldMkLst>
      </pc:sldChg>
      <pc:sldChg chg="addSp delSp modSp add mod">
        <pc:chgData name="Jonathan William Lain" userId="f8f01038-10d2-4e06-bdb0-357b71fa9fe1" providerId="ADAL" clId="{D747E5C2-7A7A-4DBD-B65E-C6839BB9AE95}" dt="2024-09-12T15:15:32.761" v="11801" actId="1076"/>
        <pc:sldMkLst>
          <pc:docMk/>
          <pc:sldMk cId="2006388858" sldId="2185"/>
        </pc:sldMkLst>
        <pc:spChg chg="add mod">
          <ac:chgData name="Jonathan William Lain" userId="f8f01038-10d2-4e06-bdb0-357b71fa9fe1" providerId="ADAL" clId="{D747E5C2-7A7A-4DBD-B65E-C6839BB9AE95}" dt="2024-09-12T14:59:50.402" v="11292" actId="1036"/>
          <ac:spMkLst>
            <pc:docMk/>
            <pc:sldMk cId="2006388858" sldId="2185"/>
            <ac:spMk id="4" creationId="{80799004-DAE3-E693-FF1F-17A52FDD1898}"/>
          </ac:spMkLst>
        </pc:spChg>
        <pc:spChg chg="add del">
          <ac:chgData name="Jonathan William Lain" userId="f8f01038-10d2-4e06-bdb0-357b71fa9fe1" providerId="ADAL" clId="{D747E5C2-7A7A-4DBD-B65E-C6839BB9AE95}" dt="2024-09-12T14:44:38.019" v="10614" actId="22"/>
          <ac:spMkLst>
            <pc:docMk/>
            <pc:sldMk cId="2006388858" sldId="2185"/>
            <ac:spMk id="6" creationId="{EED1CF00-CA2E-1779-67AD-566529059530}"/>
          </ac:spMkLst>
        </pc:spChg>
        <pc:spChg chg="add mod">
          <ac:chgData name="Jonathan William Lain" userId="f8f01038-10d2-4e06-bdb0-357b71fa9fe1" providerId="ADAL" clId="{D747E5C2-7A7A-4DBD-B65E-C6839BB9AE95}" dt="2024-09-12T15:09:54.647" v="11695"/>
          <ac:spMkLst>
            <pc:docMk/>
            <pc:sldMk cId="2006388858" sldId="2185"/>
            <ac:spMk id="8" creationId="{82B36FA8-9EE0-DF93-7B71-16FF1F42D56A}"/>
          </ac:spMkLst>
        </pc:spChg>
        <pc:spChg chg="add mod">
          <ac:chgData name="Jonathan William Lain" userId="f8f01038-10d2-4e06-bdb0-357b71fa9fe1" providerId="ADAL" clId="{D747E5C2-7A7A-4DBD-B65E-C6839BB9AE95}" dt="2024-09-12T15:02:56.146" v="11611" actId="207"/>
          <ac:spMkLst>
            <pc:docMk/>
            <pc:sldMk cId="2006388858" sldId="2185"/>
            <ac:spMk id="9" creationId="{1C4AE3B0-ADD0-E9D0-2831-A26072CF260B}"/>
          </ac:spMkLst>
        </pc:spChg>
        <pc:spChg chg="del mod">
          <ac:chgData name="Jonathan William Lain" userId="f8f01038-10d2-4e06-bdb0-357b71fa9fe1" providerId="ADAL" clId="{D747E5C2-7A7A-4DBD-B65E-C6839BB9AE95}" dt="2024-09-12T14:43:20.562" v="10596" actId="478"/>
          <ac:spMkLst>
            <pc:docMk/>
            <pc:sldMk cId="2006388858" sldId="2185"/>
            <ac:spMk id="21" creationId="{3142CE85-036C-459B-B2C2-BAB1D15417A3}"/>
          </ac:spMkLst>
        </pc:spChg>
        <pc:spChg chg="mod">
          <ac:chgData name="Jonathan William Lain" userId="f8f01038-10d2-4e06-bdb0-357b71fa9fe1" providerId="ADAL" clId="{D747E5C2-7A7A-4DBD-B65E-C6839BB9AE95}" dt="2024-09-08T20:18:50.523" v="3742" actId="20577"/>
          <ac:spMkLst>
            <pc:docMk/>
            <pc:sldMk cId="2006388858" sldId="2185"/>
            <ac:spMk id="44" creationId="{1E3B2566-B544-495E-9E19-30C52817FEBE}"/>
          </ac:spMkLst>
        </pc:spChg>
        <pc:graphicFrameChg chg="add mod">
          <ac:chgData name="Jonathan William Lain" userId="f8f01038-10d2-4e06-bdb0-357b71fa9fe1" providerId="ADAL" clId="{D747E5C2-7A7A-4DBD-B65E-C6839BB9AE95}" dt="2024-09-12T14:43:21.816" v="10597"/>
          <ac:graphicFrameMkLst>
            <pc:docMk/>
            <pc:sldMk cId="2006388858" sldId="2185"/>
            <ac:graphicFrameMk id="2" creationId="{8AD3E488-19F8-9E4C-A42A-3B000C5BED70}"/>
          </ac:graphicFrameMkLst>
        </pc:graphicFrameChg>
        <pc:graphicFrameChg chg="add mod modGraphic">
          <ac:chgData name="Jonathan William Lain" userId="f8f01038-10d2-4e06-bdb0-357b71fa9fe1" providerId="ADAL" clId="{D747E5C2-7A7A-4DBD-B65E-C6839BB9AE95}" dt="2024-09-12T15:15:32.761" v="11801" actId="1076"/>
          <ac:graphicFrameMkLst>
            <pc:docMk/>
            <pc:sldMk cId="2006388858" sldId="2185"/>
            <ac:graphicFrameMk id="3" creationId="{897EE4D2-FA88-ADDD-B36A-48A4225AA570}"/>
          </ac:graphicFrameMkLst>
        </pc:graphicFrameChg>
      </pc:sldChg>
      <pc:sldChg chg="addSp delSp modSp add mod">
        <pc:chgData name="Jonathan William Lain" userId="f8f01038-10d2-4e06-bdb0-357b71fa9fe1" providerId="ADAL" clId="{D747E5C2-7A7A-4DBD-B65E-C6839BB9AE95}" dt="2024-09-12T15:49:20.292" v="13574" actId="1076"/>
        <pc:sldMkLst>
          <pc:docMk/>
          <pc:sldMk cId="3889634514" sldId="2186"/>
        </pc:sldMkLst>
        <pc:spChg chg="add mod">
          <ac:chgData name="Jonathan William Lain" userId="f8f01038-10d2-4e06-bdb0-357b71fa9fe1" providerId="ADAL" clId="{D747E5C2-7A7A-4DBD-B65E-C6839BB9AE95}" dt="2024-09-12T15:00:25.593" v="11298" actId="1076"/>
          <ac:spMkLst>
            <pc:docMk/>
            <pc:sldMk cId="3889634514" sldId="2186"/>
            <ac:spMk id="3" creationId="{C32BA760-3FFE-543B-C6A0-D7812B01B140}"/>
          </ac:spMkLst>
        </pc:spChg>
        <pc:spChg chg="add mod">
          <ac:chgData name="Jonathan William Lain" userId="f8f01038-10d2-4e06-bdb0-357b71fa9fe1" providerId="ADAL" clId="{D747E5C2-7A7A-4DBD-B65E-C6839BB9AE95}" dt="2024-09-12T15:00:33.384" v="11300" actId="14100"/>
          <ac:spMkLst>
            <pc:docMk/>
            <pc:sldMk cId="3889634514" sldId="2186"/>
            <ac:spMk id="4" creationId="{AD06D047-DA63-2C8D-6386-3180371FE71C}"/>
          </ac:spMkLst>
        </pc:spChg>
        <pc:spChg chg="add mod">
          <ac:chgData name="Jonathan William Lain" userId="f8f01038-10d2-4e06-bdb0-357b71fa9fe1" providerId="ADAL" clId="{D747E5C2-7A7A-4DBD-B65E-C6839BB9AE95}" dt="2024-09-12T15:49:20.292" v="13574" actId="1076"/>
          <ac:spMkLst>
            <pc:docMk/>
            <pc:sldMk cId="3889634514" sldId="2186"/>
            <ac:spMk id="5" creationId="{1B334B26-2836-32AB-EBFA-EDF0A76D12D4}"/>
          </ac:spMkLst>
        </pc:spChg>
        <pc:spChg chg="del mod">
          <ac:chgData name="Jonathan William Lain" userId="f8f01038-10d2-4e06-bdb0-357b71fa9fe1" providerId="ADAL" clId="{D747E5C2-7A7A-4DBD-B65E-C6839BB9AE95}" dt="2024-09-12T14:55:08.469" v="11016" actId="478"/>
          <ac:spMkLst>
            <pc:docMk/>
            <pc:sldMk cId="3889634514" sldId="2186"/>
            <ac:spMk id="21" creationId="{3142CE85-036C-459B-B2C2-BAB1D15417A3}"/>
          </ac:spMkLst>
        </pc:spChg>
        <pc:spChg chg="mod">
          <ac:chgData name="Jonathan William Lain" userId="f8f01038-10d2-4e06-bdb0-357b71fa9fe1" providerId="ADAL" clId="{D747E5C2-7A7A-4DBD-B65E-C6839BB9AE95}" dt="2024-09-12T15:48:56.211" v="13530" actId="20577"/>
          <ac:spMkLst>
            <pc:docMk/>
            <pc:sldMk cId="3889634514" sldId="2186"/>
            <ac:spMk id="44" creationId="{1E3B2566-B544-495E-9E19-30C52817FEBE}"/>
          </ac:spMkLst>
        </pc:spChg>
        <pc:graphicFrameChg chg="add mod">
          <ac:chgData name="Jonathan William Lain" userId="f8f01038-10d2-4e06-bdb0-357b71fa9fe1" providerId="ADAL" clId="{D747E5C2-7A7A-4DBD-B65E-C6839BB9AE95}" dt="2024-09-12T15:00:22.336" v="11297" actId="1076"/>
          <ac:graphicFrameMkLst>
            <pc:docMk/>
            <pc:sldMk cId="3889634514" sldId="2186"/>
            <ac:graphicFrameMk id="2" creationId="{FFE003BD-3387-419A-A83C-6B73B8445A63}"/>
          </ac:graphicFrameMkLst>
        </pc:graphicFrameChg>
      </pc:sldChg>
      <pc:sldChg chg="modSp add del mod">
        <pc:chgData name="Jonathan William Lain" userId="f8f01038-10d2-4e06-bdb0-357b71fa9fe1" providerId="ADAL" clId="{D747E5C2-7A7A-4DBD-B65E-C6839BB9AE95}" dt="2024-09-12T15:03:00.526" v="11612" actId="47"/>
        <pc:sldMkLst>
          <pc:docMk/>
          <pc:sldMk cId="3720711096" sldId="2187"/>
        </pc:sldMkLst>
        <pc:spChg chg="mod">
          <ac:chgData name="Jonathan William Lain" userId="f8f01038-10d2-4e06-bdb0-357b71fa9fe1" providerId="ADAL" clId="{D747E5C2-7A7A-4DBD-B65E-C6839BB9AE95}" dt="2024-09-08T20:23:45.393" v="4229" actId="20577"/>
          <ac:spMkLst>
            <pc:docMk/>
            <pc:sldMk cId="3720711096" sldId="2187"/>
            <ac:spMk id="21" creationId="{3142CE85-036C-459B-B2C2-BAB1D15417A3}"/>
          </ac:spMkLst>
        </pc:spChg>
        <pc:spChg chg="mod">
          <ac:chgData name="Jonathan William Lain" userId="f8f01038-10d2-4e06-bdb0-357b71fa9fe1" providerId="ADAL" clId="{D747E5C2-7A7A-4DBD-B65E-C6839BB9AE95}" dt="2024-09-08T20:24:25.662" v="4231" actId="20577"/>
          <ac:spMkLst>
            <pc:docMk/>
            <pc:sldMk cId="3720711096" sldId="2187"/>
            <ac:spMk id="44" creationId="{1E3B2566-B544-495E-9E19-30C52817FEBE}"/>
          </ac:spMkLst>
        </pc:spChg>
      </pc:sldChg>
      <pc:sldChg chg="addSp delSp modSp add mod">
        <pc:chgData name="Jonathan William Lain" userId="f8f01038-10d2-4e06-bdb0-357b71fa9fe1" providerId="ADAL" clId="{D747E5C2-7A7A-4DBD-B65E-C6839BB9AE95}" dt="2024-09-12T15:49:35.830" v="13587" actId="20577"/>
        <pc:sldMkLst>
          <pc:docMk/>
          <pc:sldMk cId="2137306709" sldId="2188"/>
        </pc:sldMkLst>
        <pc:spChg chg="add mod">
          <ac:chgData name="Jonathan William Lain" userId="f8f01038-10d2-4e06-bdb0-357b71fa9fe1" providerId="ADAL" clId="{D747E5C2-7A7A-4DBD-B65E-C6839BB9AE95}" dt="2024-09-12T15:26:00.038" v="12193" actId="1076"/>
          <ac:spMkLst>
            <pc:docMk/>
            <pc:sldMk cId="2137306709" sldId="2188"/>
            <ac:spMk id="4" creationId="{FAE49C1A-9836-C0ED-4E16-5062D2620706}"/>
          </ac:spMkLst>
        </pc:spChg>
        <pc:spChg chg="add mod">
          <ac:chgData name="Jonathan William Lain" userId="f8f01038-10d2-4e06-bdb0-357b71fa9fe1" providerId="ADAL" clId="{D747E5C2-7A7A-4DBD-B65E-C6839BB9AE95}" dt="2024-09-12T15:26:00.038" v="12193" actId="1076"/>
          <ac:spMkLst>
            <pc:docMk/>
            <pc:sldMk cId="2137306709" sldId="2188"/>
            <ac:spMk id="5" creationId="{36C7D51C-709A-06F8-4645-A4370C96BD38}"/>
          </ac:spMkLst>
        </pc:spChg>
        <pc:spChg chg="add mod">
          <ac:chgData name="Jonathan William Lain" userId="f8f01038-10d2-4e06-bdb0-357b71fa9fe1" providerId="ADAL" clId="{D747E5C2-7A7A-4DBD-B65E-C6839BB9AE95}" dt="2024-09-12T15:26:00.038" v="12193" actId="1076"/>
          <ac:spMkLst>
            <pc:docMk/>
            <pc:sldMk cId="2137306709" sldId="2188"/>
            <ac:spMk id="6" creationId="{2D435E9C-D66D-74FC-CA40-47A4B64C841C}"/>
          </ac:spMkLst>
        </pc:spChg>
        <pc:spChg chg="del">
          <ac:chgData name="Jonathan William Lain" userId="f8f01038-10d2-4e06-bdb0-357b71fa9fe1" providerId="ADAL" clId="{D747E5C2-7A7A-4DBD-B65E-C6839BB9AE95}" dt="2024-09-12T15:23:33.706" v="12160" actId="478"/>
          <ac:spMkLst>
            <pc:docMk/>
            <pc:sldMk cId="2137306709" sldId="2188"/>
            <ac:spMk id="21" creationId="{3142CE85-036C-459B-B2C2-BAB1D15417A3}"/>
          </ac:spMkLst>
        </pc:spChg>
        <pc:spChg chg="mod">
          <ac:chgData name="Jonathan William Lain" userId="f8f01038-10d2-4e06-bdb0-357b71fa9fe1" providerId="ADAL" clId="{D747E5C2-7A7A-4DBD-B65E-C6839BB9AE95}" dt="2024-09-12T15:49:35.830" v="13587" actId="20577"/>
          <ac:spMkLst>
            <pc:docMk/>
            <pc:sldMk cId="2137306709" sldId="2188"/>
            <ac:spMk id="44" creationId="{1E3B2566-B544-495E-9E19-30C52817FEBE}"/>
          </ac:spMkLst>
        </pc:spChg>
        <pc:graphicFrameChg chg="add mod">
          <ac:chgData name="Jonathan William Lain" userId="f8f01038-10d2-4e06-bdb0-357b71fa9fe1" providerId="ADAL" clId="{D747E5C2-7A7A-4DBD-B65E-C6839BB9AE95}" dt="2024-09-12T15:23:34.924" v="12161"/>
          <ac:graphicFrameMkLst>
            <pc:docMk/>
            <pc:sldMk cId="2137306709" sldId="2188"/>
            <ac:graphicFrameMk id="2" creationId="{9DAFBE8D-3D71-E286-E60A-53B95CE37655}"/>
          </ac:graphicFrameMkLst>
        </pc:graphicFrameChg>
        <pc:graphicFrameChg chg="add mod modGraphic">
          <ac:chgData name="Jonathan William Lain" userId="f8f01038-10d2-4e06-bdb0-357b71fa9fe1" providerId="ADAL" clId="{D747E5C2-7A7A-4DBD-B65E-C6839BB9AE95}" dt="2024-09-12T15:26:00.038" v="12193" actId="1076"/>
          <ac:graphicFrameMkLst>
            <pc:docMk/>
            <pc:sldMk cId="2137306709" sldId="2188"/>
            <ac:graphicFrameMk id="3" creationId="{BEB39EEF-A11D-14F2-D145-593E4EE6F3D1}"/>
          </ac:graphicFrameMkLst>
        </pc:graphicFrameChg>
      </pc:sldChg>
      <pc:sldChg chg="add modAnim">
        <pc:chgData name="Jonathan William Lain" userId="f8f01038-10d2-4e06-bdb0-357b71fa9fe1" providerId="ADAL" clId="{D747E5C2-7A7A-4DBD-B65E-C6839BB9AE95}" dt="2024-09-08T20:39:03.243" v="4528"/>
        <pc:sldMkLst>
          <pc:docMk/>
          <pc:sldMk cId="2199185535" sldId="2189"/>
        </pc:sldMkLst>
      </pc:sldChg>
      <pc:sldChg chg="modSp add mod">
        <pc:chgData name="Jonathan William Lain" userId="f8f01038-10d2-4e06-bdb0-357b71fa9fe1" providerId="ADAL" clId="{D747E5C2-7A7A-4DBD-B65E-C6839BB9AE95}" dt="2024-09-12T15:52:08.833" v="13605" actId="20577"/>
        <pc:sldMkLst>
          <pc:docMk/>
          <pc:sldMk cId="251128501" sldId="2190"/>
        </pc:sldMkLst>
        <pc:spChg chg="mod">
          <ac:chgData name="Jonathan William Lain" userId="f8f01038-10d2-4e06-bdb0-357b71fa9fe1" providerId="ADAL" clId="{D747E5C2-7A7A-4DBD-B65E-C6839BB9AE95}" dt="2024-09-12T15:52:08.833" v="13605" actId="20577"/>
          <ac:spMkLst>
            <pc:docMk/>
            <pc:sldMk cId="251128501" sldId="2190"/>
            <ac:spMk id="21" creationId="{3142CE85-036C-459B-B2C2-BAB1D15417A3}"/>
          </ac:spMkLst>
        </pc:spChg>
        <pc:spChg chg="mod">
          <ac:chgData name="Jonathan William Lain" userId="f8f01038-10d2-4e06-bdb0-357b71fa9fe1" providerId="ADAL" clId="{D747E5C2-7A7A-4DBD-B65E-C6839BB9AE95}" dt="2024-09-12T15:51:50.886" v="13600" actId="20577"/>
          <ac:spMkLst>
            <pc:docMk/>
            <pc:sldMk cId="251128501" sldId="2190"/>
            <ac:spMk id="44" creationId="{1E3B2566-B544-495E-9E19-30C52817FEBE}"/>
          </ac:spMkLst>
        </pc:spChg>
      </pc:sldChg>
      <pc:sldChg chg="addSp delSp modSp add mod delAnim modAnim">
        <pc:chgData name="Jonathan William Lain" userId="f8f01038-10d2-4e06-bdb0-357b71fa9fe1" providerId="ADAL" clId="{D747E5C2-7A7A-4DBD-B65E-C6839BB9AE95}" dt="2024-09-12T15:41:44.561" v="13208" actId="20577"/>
        <pc:sldMkLst>
          <pc:docMk/>
          <pc:sldMk cId="272502153" sldId="2191"/>
        </pc:sldMkLst>
        <pc:spChg chg="mod">
          <ac:chgData name="Jonathan William Lain" userId="f8f01038-10d2-4e06-bdb0-357b71fa9fe1" providerId="ADAL" clId="{D747E5C2-7A7A-4DBD-B65E-C6839BB9AE95}" dt="2024-09-11T21:44:07.892" v="7941" actId="164"/>
          <ac:spMkLst>
            <pc:docMk/>
            <pc:sldMk cId="272502153" sldId="2191"/>
            <ac:spMk id="2" creationId="{1D9C0C24-9331-6880-07FD-5CC3773B02D7}"/>
          </ac:spMkLst>
        </pc:spChg>
        <pc:spChg chg="add del mod">
          <ac:chgData name="Jonathan William Lain" userId="f8f01038-10d2-4e06-bdb0-357b71fa9fe1" providerId="ADAL" clId="{D747E5C2-7A7A-4DBD-B65E-C6839BB9AE95}" dt="2024-09-11T21:42:58.100" v="7911" actId="478"/>
          <ac:spMkLst>
            <pc:docMk/>
            <pc:sldMk cId="272502153" sldId="2191"/>
            <ac:spMk id="3" creationId="{1033914B-B00A-994A-21A0-94A1287C4985}"/>
          </ac:spMkLst>
        </pc:spChg>
        <pc:spChg chg="add mod">
          <ac:chgData name="Jonathan William Lain" userId="f8f01038-10d2-4e06-bdb0-357b71fa9fe1" providerId="ADAL" clId="{D747E5C2-7A7A-4DBD-B65E-C6839BB9AE95}" dt="2024-09-11T21:44:07.892" v="7941" actId="164"/>
          <ac:spMkLst>
            <pc:docMk/>
            <pc:sldMk cId="272502153" sldId="2191"/>
            <ac:spMk id="9" creationId="{33D76DED-6EC4-35E1-9BBE-2931E1CEF9D0}"/>
          </ac:spMkLst>
        </pc:spChg>
        <pc:spChg chg="mod">
          <ac:chgData name="Jonathan William Lain" userId="f8f01038-10d2-4e06-bdb0-357b71fa9fe1" providerId="ADAL" clId="{D747E5C2-7A7A-4DBD-B65E-C6839BB9AE95}" dt="2024-09-12T15:41:44.561" v="13208" actId="20577"/>
          <ac:spMkLst>
            <pc:docMk/>
            <pc:sldMk cId="272502153" sldId="2191"/>
            <ac:spMk id="44" creationId="{1E3B2566-B544-495E-9E19-30C52817FEBE}"/>
          </ac:spMkLst>
        </pc:spChg>
        <pc:grpChg chg="add mod">
          <ac:chgData name="Jonathan William Lain" userId="f8f01038-10d2-4e06-bdb0-357b71fa9fe1" providerId="ADAL" clId="{D747E5C2-7A7A-4DBD-B65E-C6839BB9AE95}" dt="2024-09-11T21:44:07.892" v="7941" actId="164"/>
          <ac:grpSpMkLst>
            <pc:docMk/>
            <pc:sldMk cId="272502153" sldId="2191"/>
            <ac:grpSpMk id="10" creationId="{B3C9FC24-9E8A-AF21-9C11-64F91F9A9F22}"/>
          </ac:grpSpMkLst>
        </pc:grpChg>
        <pc:cxnChg chg="add">
          <ac:chgData name="Jonathan William Lain" userId="f8f01038-10d2-4e06-bdb0-357b71fa9fe1" providerId="ADAL" clId="{D747E5C2-7A7A-4DBD-B65E-C6839BB9AE95}" dt="2024-09-11T21:42:56.719" v="7910" actId="11529"/>
          <ac:cxnSpMkLst>
            <pc:docMk/>
            <pc:sldMk cId="272502153" sldId="2191"/>
            <ac:cxnSpMk id="5" creationId="{6F4A044D-F188-903E-82F7-16F825180C8F}"/>
          </ac:cxnSpMkLst>
        </pc:cxnChg>
        <pc:cxnChg chg="add mod">
          <ac:chgData name="Jonathan William Lain" userId="f8f01038-10d2-4e06-bdb0-357b71fa9fe1" providerId="ADAL" clId="{D747E5C2-7A7A-4DBD-B65E-C6839BB9AE95}" dt="2024-09-11T21:44:07.892" v="7941" actId="164"/>
          <ac:cxnSpMkLst>
            <pc:docMk/>
            <pc:sldMk cId="272502153" sldId="2191"/>
            <ac:cxnSpMk id="7" creationId="{A5FC0E9B-45F2-F4E3-50C0-602273AA2190}"/>
          </ac:cxnSpMkLst>
        </pc:cxnChg>
      </pc:sldChg>
      <pc:sldChg chg="modSp add mod">
        <pc:chgData name="Jonathan William Lain" userId="f8f01038-10d2-4e06-bdb0-357b71fa9fe1" providerId="ADAL" clId="{D747E5C2-7A7A-4DBD-B65E-C6839BB9AE95}" dt="2024-09-12T15:41:32.237" v="13199" actId="20577"/>
        <pc:sldMkLst>
          <pc:docMk/>
          <pc:sldMk cId="2541195983" sldId="2192"/>
        </pc:sldMkLst>
        <pc:spChg chg="mod">
          <ac:chgData name="Jonathan William Lain" userId="f8f01038-10d2-4e06-bdb0-357b71fa9fe1" providerId="ADAL" clId="{D747E5C2-7A7A-4DBD-B65E-C6839BB9AE95}" dt="2024-09-12T15:41:32.237" v="13199" actId="20577"/>
          <ac:spMkLst>
            <pc:docMk/>
            <pc:sldMk cId="2541195983" sldId="2192"/>
            <ac:spMk id="21" creationId="{3142CE85-036C-459B-B2C2-BAB1D15417A3}"/>
          </ac:spMkLst>
        </pc:spChg>
        <pc:spChg chg="mod">
          <ac:chgData name="Jonathan William Lain" userId="f8f01038-10d2-4e06-bdb0-357b71fa9fe1" providerId="ADAL" clId="{D747E5C2-7A7A-4DBD-B65E-C6839BB9AE95}" dt="2024-09-12T15:41:02.338" v="13184" actId="20577"/>
          <ac:spMkLst>
            <pc:docMk/>
            <pc:sldMk cId="2541195983" sldId="2192"/>
            <ac:spMk id="44" creationId="{1E3B2566-B544-495E-9E19-30C52817FEBE}"/>
          </ac:spMkLst>
        </pc:spChg>
      </pc:sldChg>
      <pc:sldChg chg="addSp delSp modSp add mod">
        <pc:chgData name="Jonathan William Lain" userId="f8f01038-10d2-4e06-bdb0-357b71fa9fe1" providerId="ADAL" clId="{D747E5C2-7A7A-4DBD-B65E-C6839BB9AE95}" dt="2024-09-12T15:48:15.721" v="13505" actId="20577"/>
        <pc:sldMkLst>
          <pc:docMk/>
          <pc:sldMk cId="1733072374" sldId="2193"/>
        </pc:sldMkLst>
        <pc:spChg chg="add mod">
          <ac:chgData name="Jonathan William Lain" userId="f8f01038-10d2-4e06-bdb0-357b71fa9fe1" providerId="ADAL" clId="{D747E5C2-7A7A-4DBD-B65E-C6839BB9AE95}" dt="2024-09-12T14:48:07.489" v="10957" actId="14100"/>
          <ac:spMkLst>
            <pc:docMk/>
            <pc:sldMk cId="1733072374" sldId="2193"/>
            <ac:spMk id="2" creationId="{5DA3FDC4-E102-CE7E-ADB1-95F2D137A623}"/>
          </ac:spMkLst>
        </pc:spChg>
        <pc:spChg chg="mod">
          <ac:chgData name="Jonathan William Lain" userId="f8f01038-10d2-4e06-bdb0-357b71fa9fe1" providerId="ADAL" clId="{D747E5C2-7A7A-4DBD-B65E-C6839BB9AE95}" dt="2024-09-12T14:47:49.535" v="10907" actId="1076"/>
          <ac:spMkLst>
            <pc:docMk/>
            <pc:sldMk cId="1733072374" sldId="2193"/>
            <ac:spMk id="4" creationId="{80799004-DAE3-E693-FF1F-17A52FDD1898}"/>
          </ac:spMkLst>
        </pc:spChg>
        <pc:spChg chg="add mod">
          <ac:chgData name="Jonathan William Lain" userId="f8f01038-10d2-4e06-bdb0-357b71fa9fe1" providerId="ADAL" clId="{D747E5C2-7A7A-4DBD-B65E-C6839BB9AE95}" dt="2024-09-12T14:48:30.165" v="10990" actId="20577"/>
          <ac:spMkLst>
            <pc:docMk/>
            <pc:sldMk cId="1733072374" sldId="2193"/>
            <ac:spMk id="5" creationId="{AA81EE2C-D0F8-2676-FAE3-70A5551E4E9C}"/>
          </ac:spMkLst>
        </pc:spChg>
        <pc:spChg chg="mod">
          <ac:chgData name="Jonathan William Lain" userId="f8f01038-10d2-4e06-bdb0-357b71fa9fe1" providerId="ADAL" clId="{D747E5C2-7A7A-4DBD-B65E-C6839BB9AE95}" dt="2024-09-12T14:54:14.740" v="11015" actId="1076"/>
          <ac:spMkLst>
            <pc:docMk/>
            <pc:sldMk cId="1733072374" sldId="2193"/>
            <ac:spMk id="8" creationId="{82B36FA8-9EE0-DF93-7B71-16FF1F42D56A}"/>
          </ac:spMkLst>
        </pc:spChg>
        <pc:spChg chg="mod">
          <ac:chgData name="Jonathan William Lain" userId="f8f01038-10d2-4e06-bdb0-357b71fa9fe1" providerId="ADAL" clId="{D747E5C2-7A7A-4DBD-B65E-C6839BB9AE95}" dt="2024-09-12T15:48:15.721" v="13505" actId="20577"/>
          <ac:spMkLst>
            <pc:docMk/>
            <pc:sldMk cId="1733072374" sldId="2193"/>
            <ac:spMk id="44" creationId="{1E3B2566-B544-495E-9E19-30C52817FEBE}"/>
          </ac:spMkLst>
        </pc:spChg>
        <pc:graphicFrameChg chg="del">
          <ac:chgData name="Jonathan William Lain" userId="f8f01038-10d2-4e06-bdb0-357b71fa9fe1" providerId="ADAL" clId="{D747E5C2-7A7A-4DBD-B65E-C6839BB9AE95}" dt="2024-09-12T14:48:36.223" v="10991" actId="478"/>
          <ac:graphicFrameMkLst>
            <pc:docMk/>
            <pc:sldMk cId="1733072374" sldId="2193"/>
            <ac:graphicFrameMk id="3" creationId="{897EE4D2-FA88-ADDD-B36A-48A4225AA570}"/>
          </ac:graphicFrameMkLst>
        </pc:graphicFrameChg>
        <pc:picChg chg="add del mod">
          <ac:chgData name="Jonathan William Lain" userId="f8f01038-10d2-4e06-bdb0-357b71fa9fe1" providerId="ADAL" clId="{D747E5C2-7A7A-4DBD-B65E-C6839BB9AE95}" dt="2024-09-12T14:49:19.098" v="11006" actId="478"/>
          <ac:picMkLst>
            <pc:docMk/>
            <pc:sldMk cId="1733072374" sldId="2193"/>
            <ac:picMk id="7" creationId="{73F037A1-B362-3839-8E25-2B61055279F9}"/>
          </ac:picMkLst>
        </pc:picChg>
        <pc:picChg chg="add del">
          <ac:chgData name="Jonathan William Lain" userId="f8f01038-10d2-4e06-bdb0-357b71fa9fe1" providerId="ADAL" clId="{D747E5C2-7A7A-4DBD-B65E-C6839BB9AE95}" dt="2024-09-12T14:49:17.892" v="11005" actId="478"/>
          <ac:picMkLst>
            <pc:docMk/>
            <pc:sldMk cId="1733072374" sldId="2193"/>
            <ac:picMk id="10" creationId="{5F6A1983-46B2-5C6B-AB16-57CCDEE1F3FC}"/>
          </ac:picMkLst>
        </pc:picChg>
        <pc:picChg chg="add del">
          <ac:chgData name="Jonathan William Lain" userId="f8f01038-10d2-4e06-bdb0-357b71fa9fe1" providerId="ADAL" clId="{D747E5C2-7A7A-4DBD-B65E-C6839BB9AE95}" dt="2024-09-12T14:49:16.455" v="11004" actId="478"/>
          <ac:picMkLst>
            <pc:docMk/>
            <pc:sldMk cId="1733072374" sldId="2193"/>
            <ac:picMk id="12" creationId="{53CAB6C4-4D69-3D56-DEFC-4DA506E30816}"/>
          </ac:picMkLst>
        </pc:picChg>
        <pc:picChg chg="add mod">
          <ac:chgData name="Jonathan William Lain" userId="f8f01038-10d2-4e06-bdb0-357b71fa9fe1" providerId="ADAL" clId="{D747E5C2-7A7A-4DBD-B65E-C6839BB9AE95}" dt="2024-09-12T14:53:32.983" v="11011" actId="1076"/>
          <ac:picMkLst>
            <pc:docMk/>
            <pc:sldMk cId="1733072374" sldId="2193"/>
            <ac:picMk id="14" creationId="{CDB53B20-13D5-EC35-9A8C-E9A3A8178F95}"/>
          </ac:picMkLst>
        </pc:picChg>
        <pc:picChg chg="add mod">
          <ac:chgData name="Jonathan William Lain" userId="f8f01038-10d2-4e06-bdb0-357b71fa9fe1" providerId="ADAL" clId="{D747E5C2-7A7A-4DBD-B65E-C6839BB9AE95}" dt="2024-09-12T14:54:05.647" v="11014" actId="14100"/>
          <ac:picMkLst>
            <pc:docMk/>
            <pc:sldMk cId="1733072374" sldId="2193"/>
            <ac:picMk id="16" creationId="{E8CBA1E2-538D-3620-0254-BAFDE816721C}"/>
          </ac:picMkLst>
        </pc:picChg>
      </pc:sldChg>
      <pc:sldChg chg="delSp modSp add mod">
        <pc:chgData name="Jonathan William Lain" userId="f8f01038-10d2-4e06-bdb0-357b71fa9fe1" providerId="ADAL" clId="{D747E5C2-7A7A-4DBD-B65E-C6839BB9AE95}" dt="2024-09-12T15:07:02.801" v="11621" actId="20577"/>
        <pc:sldMkLst>
          <pc:docMk/>
          <pc:sldMk cId="818288457" sldId="2194"/>
        </pc:sldMkLst>
        <pc:spChg chg="del">
          <ac:chgData name="Jonathan William Lain" userId="f8f01038-10d2-4e06-bdb0-357b71fa9fe1" providerId="ADAL" clId="{D747E5C2-7A7A-4DBD-B65E-C6839BB9AE95}" dt="2024-09-12T15:06:57.593" v="11615" actId="478"/>
          <ac:spMkLst>
            <pc:docMk/>
            <pc:sldMk cId="818288457" sldId="2194"/>
            <ac:spMk id="21" creationId="{3142CE85-036C-459B-B2C2-BAB1D15417A3}"/>
          </ac:spMkLst>
        </pc:spChg>
        <pc:spChg chg="mod">
          <ac:chgData name="Jonathan William Lain" userId="f8f01038-10d2-4e06-bdb0-357b71fa9fe1" providerId="ADAL" clId="{D747E5C2-7A7A-4DBD-B65E-C6839BB9AE95}" dt="2024-09-12T15:07:02.801" v="11621" actId="20577"/>
          <ac:spMkLst>
            <pc:docMk/>
            <pc:sldMk cId="818288457" sldId="2194"/>
            <ac:spMk id="44" creationId="{1E3B2566-B544-495E-9E19-30C52817FEBE}"/>
          </ac:spMkLst>
        </pc:spChg>
      </pc:sldChg>
      <pc:sldChg chg="addSp delSp modSp add mod">
        <pc:chgData name="Jonathan William Lain" userId="f8f01038-10d2-4e06-bdb0-357b71fa9fe1" providerId="ADAL" clId="{D747E5C2-7A7A-4DBD-B65E-C6839BB9AE95}" dt="2024-09-12T15:18:18.215" v="11926" actId="1037"/>
        <pc:sldMkLst>
          <pc:docMk/>
          <pc:sldMk cId="4012017308" sldId="2195"/>
        </pc:sldMkLst>
        <pc:spChg chg="mod">
          <ac:chgData name="Jonathan William Lain" userId="f8f01038-10d2-4e06-bdb0-357b71fa9fe1" providerId="ADAL" clId="{D747E5C2-7A7A-4DBD-B65E-C6839BB9AE95}" dt="2024-09-12T15:17:04.254" v="11905" actId="20577"/>
          <ac:spMkLst>
            <pc:docMk/>
            <pc:sldMk cId="4012017308" sldId="2195"/>
            <ac:spMk id="4" creationId="{80799004-DAE3-E693-FF1F-17A52FDD1898}"/>
          </ac:spMkLst>
        </pc:spChg>
        <pc:spChg chg="add mod">
          <ac:chgData name="Jonathan William Lain" userId="f8f01038-10d2-4e06-bdb0-357b71fa9fe1" providerId="ADAL" clId="{D747E5C2-7A7A-4DBD-B65E-C6839BB9AE95}" dt="2024-09-12T15:17:38.409" v="11918" actId="20577"/>
          <ac:spMkLst>
            <pc:docMk/>
            <pc:sldMk cId="4012017308" sldId="2195"/>
            <ac:spMk id="6" creationId="{C7F1253D-C958-E47C-E0FA-B7FC780D6D00}"/>
          </ac:spMkLst>
        </pc:spChg>
        <pc:spChg chg="del mod">
          <ac:chgData name="Jonathan William Lain" userId="f8f01038-10d2-4e06-bdb0-357b71fa9fe1" providerId="ADAL" clId="{D747E5C2-7A7A-4DBD-B65E-C6839BB9AE95}" dt="2024-09-12T15:16:34.100" v="11883" actId="478"/>
          <ac:spMkLst>
            <pc:docMk/>
            <pc:sldMk cId="4012017308" sldId="2195"/>
            <ac:spMk id="8" creationId="{82B36FA8-9EE0-DF93-7B71-16FF1F42D56A}"/>
          </ac:spMkLst>
        </pc:spChg>
        <pc:spChg chg="del">
          <ac:chgData name="Jonathan William Lain" userId="f8f01038-10d2-4e06-bdb0-357b71fa9fe1" providerId="ADAL" clId="{D747E5C2-7A7A-4DBD-B65E-C6839BB9AE95}" dt="2024-09-12T15:08:42.818" v="11686" actId="478"/>
          <ac:spMkLst>
            <pc:docMk/>
            <pc:sldMk cId="4012017308" sldId="2195"/>
            <ac:spMk id="9" creationId="{1C4AE3B0-ADD0-E9D0-2831-A26072CF260B}"/>
          </ac:spMkLst>
        </pc:spChg>
        <pc:spChg chg="mod">
          <ac:chgData name="Jonathan William Lain" userId="f8f01038-10d2-4e06-bdb0-357b71fa9fe1" providerId="ADAL" clId="{D747E5C2-7A7A-4DBD-B65E-C6839BB9AE95}" dt="2024-09-12T15:16:26.616" v="11881" actId="20577"/>
          <ac:spMkLst>
            <pc:docMk/>
            <pc:sldMk cId="4012017308" sldId="2195"/>
            <ac:spMk id="44" creationId="{1E3B2566-B544-495E-9E19-30C52817FEBE}"/>
          </ac:spMkLst>
        </pc:spChg>
        <pc:graphicFrameChg chg="del mod modGraphic">
          <ac:chgData name="Jonathan William Lain" userId="f8f01038-10d2-4e06-bdb0-357b71fa9fe1" providerId="ADAL" clId="{D747E5C2-7A7A-4DBD-B65E-C6839BB9AE95}" dt="2024-09-12T15:16:31.781" v="11882" actId="478"/>
          <ac:graphicFrameMkLst>
            <pc:docMk/>
            <pc:sldMk cId="4012017308" sldId="2195"/>
            <ac:graphicFrameMk id="3" creationId="{897EE4D2-FA88-ADDD-B36A-48A4225AA570}"/>
          </ac:graphicFrameMkLst>
        </pc:graphicFrameChg>
        <pc:graphicFrameChg chg="add mod modGraphic">
          <ac:chgData name="Jonathan William Lain" userId="f8f01038-10d2-4e06-bdb0-357b71fa9fe1" providerId="ADAL" clId="{D747E5C2-7A7A-4DBD-B65E-C6839BB9AE95}" dt="2024-09-12T15:17:23.853" v="11909" actId="14100"/>
          <ac:graphicFrameMkLst>
            <pc:docMk/>
            <pc:sldMk cId="4012017308" sldId="2195"/>
            <ac:graphicFrameMk id="5" creationId="{82D22B80-8D8A-4BA1-726A-8D5073AC6B97}"/>
          </ac:graphicFrameMkLst>
        </pc:graphicFrameChg>
        <pc:graphicFrameChg chg="add mod">
          <ac:chgData name="Jonathan William Lain" userId="f8f01038-10d2-4e06-bdb0-357b71fa9fe1" providerId="ADAL" clId="{D747E5C2-7A7A-4DBD-B65E-C6839BB9AE95}" dt="2024-09-12T15:17:59.763" v="11921" actId="1076"/>
          <ac:graphicFrameMkLst>
            <pc:docMk/>
            <pc:sldMk cId="4012017308" sldId="2195"/>
            <ac:graphicFrameMk id="7" creationId="{812337C0-C8B5-F009-FB5E-ACB16DA01D92}"/>
          </ac:graphicFrameMkLst>
        </pc:graphicFrameChg>
        <pc:picChg chg="add mod">
          <ac:chgData name="Jonathan William Lain" userId="f8f01038-10d2-4e06-bdb0-357b71fa9fe1" providerId="ADAL" clId="{D747E5C2-7A7A-4DBD-B65E-C6839BB9AE95}" dt="2024-09-12T15:18:04.108" v="11922" actId="1076"/>
          <ac:picMkLst>
            <pc:docMk/>
            <pc:sldMk cId="4012017308" sldId="2195"/>
            <ac:picMk id="2" creationId="{F6AA8B3F-3670-4135-4481-8FCE5B843D82}"/>
          </ac:picMkLst>
        </pc:picChg>
        <pc:picChg chg="add mod">
          <ac:chgData name="Jonathan William Lain" userId="f8f01038-10d2-4e06-bdb0-357b71fa9fe1" providerId="ADAL" clId="{D747E5C2-7A7A-4DBD-B65E-C6839BB9AE95}" dt="2024-09-12T15:18:18.215" v="11926" actId="1037"/>
          <ac:picMkLst>
            <pc:docMk/>
            <pc:sldMk cId="4012017308" sldId="2195"/>
            <ac:picMk id="10" creationId="{247ED93E-A904-0AE7-1319-319FA064B8A5}"/>
          </ac:picMkLst>
        </pc:picChg>
      </pc:sldChg>
      <pc:sldChg chg="addSp delSp modSp add mod">
        <pc:chgData name="Jonathan William Lain" userId="f8f01038-10d2-4e06-bdb0-357b71fa9fe1" providerId="ADAL" clId="{D747E5C2-7A7A-4DBD-B65E-C6839BB9AE95}" dt="2024-09-12T15:53:32.233" v="13606"/>
        <pc:sldMkLst>
          <pc:docMk/>
          <pc:sldMk cId="2046719309" sldId="2196"/>
        </pc:sldMkLst>
        <pc:spChg chg="mod">
          <ac:chgData name="Jonathan William Lain" userId="f8f01038-10d2-4e06-bdb0-357b71fa9fe1" providerId="ADAL" clId="{D747E5C2-7A7A-4DBD-B65E-C6839BB9AE95}" dt="2024-09-12T15:53:32.233" v="13606"/>
          <ac:spMkLst>
            <pc:docMk/>
            <pc:sldMk cId="2046719309" sldId="2196"/>
            <ac:spMk id="4" creationId="{80799004-DAE3-E693-FF1F-17A52FDD1898}"/>
          </ac:spMkLst>
        </pc:spChg>
        <pc:spChg chg="mod">
          <ac:chgData name="Jonathan William Lain" userId="f8f01038-10d2-4e06-bdb0-357b71fa9fe1" providerId="ADAL" clId="{D747E5C2-7A7A-4DBD-B65E-C6839BB9AE95}" dt="2024-09-12T15:16:04.984" v="11804" actId="14100"/>
          <ac:spMkLst>
            <pc:docMk/>
            <pc:sldMk cId="2046719309" sldId="2196"/>
            <ac:spMk id="8" creationId="{82B36FA8-9EE0-DF93-7B71-16FF1F42D56A}"/>
          </ac:spMkLst>
        </pc:spChg>
        <pc:spChg chg="mod">
          <ac:chgData name="Jonathan William Lain" userId="f8f01038-10d2-4e06-bdb0-357b71fa9fe1" providerId="ADAL" clId="{D747E5C2-7A7A-4DBD-B65E-C6839BB9AE95}" dt="2024-09-12T15:46:00.716" v="13445" actId="20577"/>
          <ac:spMkLst>
            <pc:docMk/>
            <pc:sldMk cId="2046719309" sldId="2196"/>
            <ac:spMk id="44" creationId="{1E3B2566-B544-495E-9E19-30C52817FEBE}"/>
          </ac:spMkLst>
        </pc:spChg>
        <pc:graphicFrameChg chg="add mod">
          <ac:chgData name="Jonathan William Lain" userId="f8f01038-10d2-4e06-bdb0-357b71fa9fe1" providerId="ADAL" clId="{D747E5C2-7A7A-4DBD-B65E-C6839BB9AE95}" dt="2024-09-12T15:14:41.977" v="11787"/>
          <ac:graphicFrameMkLst>
            <pc:docMk/>
            <pc:sldMk cId="2046719309" sldId="2196"/>
            <ac:graphicFrameMk id="2" creationId="{7706AE2B-3D44-7AD0-E4FC-0877109307D3}"/>
          </ac:graphicFrameMkLst>
        </pc:graphicFrameChg>
        <pc:graphicFrameChg chg="del">
          <ac:chgData name="Jonathan William Lain" userId="f8f01038-10d2-4e06-bdb0-357b71fa9fe1" providerId="ADAL" clId="{D747E5C2-7A7A-4DBD-B65E-C6839BB9AE95}" dt="2024-09-12T15:14:41.203" v="11786" actId="478"/>
          <ac:graphicFrameMkLst>
            <pc:docMk/>
            <pc:sldMk cId="2046719309" sldId="2196"/>
            <ac:graphicFrameMk id="3" creationId="{897EE4D2-FA88-ADDD-B36A-48A4225AA570}"/>
          </ac:graphicFrameMkLst>
        </pc:graphicFrameChg>
        <pc:graphicFrameChg chg="add mod modGraphic">
          <ac:chgData name="Jonathan William Lain" userId="f8f01038-10d2-4e06-bdb0-357b71fa9fe1" providerId="ADAL" clId="{D747E5C2-7A7A-4DBD-B65E-C6839BB9AE95}" dt="2024-09-12T15:15:09.627" v="11796" actId="1076"/>
          <ac:graphicFrameMkLst>
            <pc:docMk/>
            <pc:sldMk cId="2046719309" sldId="2196"/>
            <ac:graphicFrameMk id="5" creationId="{CC49D24F-81F7-94C4-776E-590E7B2AEF5D}"/>
          </ac:graphicFrameMkLst>
        </pc:graphicFrameChg>
      </pc:sldChg>
      <pc:sldChg chg="add">
        <pc:chgData name="Jonathan William Lain" userId="f8f01038-10d2-4e06-bdb0-357b71fa9fe1" providerId="ADAL" clId="{D747E5C2-7A7A-4DBD-B65E-C6839BB9AE95}" dt="2024-09-12T15:16:09.822" v="11805"/>
        <pc:sldMkLst>
          <pc:docMk/>
          <pc:sldMk cId="2334243423" sldId="2197"/>
        </pc:sldMkLst>
      </pc:sldChg>
      <pc:sldChg chg="addSp delSp modSp add mod">
        <pc:chgData name="Jonathan William Lain" userId="f8f01038-10d2-4e06-bdb0-357b71fa9fe1" providerId="ADAL" clId="{D747E5C2-7A7A-4DBD-B65E-C6839BB9AE95}" dt="2024-09-12T15:20:06.753" v="12080" actId="1076"/>
        <pc:sldMkLst>
          <pc:docMk/>
          <pc:sldMk cId="3876244753" sldId="2198"/>
        </pc:sldMkLst>
        <pc:spChg chg="del">
          <ac:chgData name="Jonathan William Lain" userId="f8f01038-10d2-4e06-bdb0-357b71fa9fe1" providerId="ADAL" clId="{D747E5C2-7A7A-4DBD-B65E-C6839BB9AE95}" dt="2024-09-12T15:18:45.534" v="12017" actId="478"/>
          <ac:spMkLst>
            <pc:docMk/>
            <pc:sldMk cId="3876244753" sldId="2198"/>
            <ac:spMk id="4" creationId="{80799004-DAE3-E693-FF1F-17A52FDD1898}"/>
          </ac:spMkLst>
        </pc:spChg>
        <pc:spChg chg="del">
          <ac:chgData name="Jonathan William Lain" userId="f8f01038-10d2-4e06-bdb0-357b71fa9fe1" providerId="ADAL" clId="{D747E5C2-7A7A-4DBD-B65E-C6839BB9AE95}" dt="2024-09-12T15:19:10.066" v="12019" actId="478"/>
          <ac:spMkLst>
            <pc:docMk/>
            <pc:sldMk cId="3876244753" sldId="2198"/>
            <ac:spMk id="6" creationId="{C7F1253D-C958-E47C-E0FA-B7FC780D6D00}"/>
          </ac:spMkLst>
        </pc:spChg>
        <pc:spChg chg="mod">
          <ac:chgData name="Jonathan William Lain" userId="f8f01038-10d2-4e06-bdb0-357b71fa9fe1" providerId="ADAL" clId="{D747E5C2-7A7A-4DBD-B65E-C6839BB9AE95}" dt="2024-09-12T15:18:41.909" v="12015" actId="20577"/>
          <ac:spMkLst>
            <pc:docMk/>
            <pc:sldMk cId="3876244753" sldId="2198"/>
            <ac:spMk id="44" creationId="{1E3B2566-B544-495E-9E19-30C52817FEBE}"/>
          </ac:spMkLst>
        </pc:spChg>
        <pc:graphicFrameChg chg="add mod">
          <ac:chgData name="Jonathan William Lain" userId="f8f01038-10d2-4e06-bdb0-357b71fa9fe1" providerId="ADAL" clId="{D747E5C2-7A7A-4DBD-B65E-C6839BB9AE95}" dt="2024-09-12T15:19:11.490" v="12020"/>
          <ac:graphicFrameMkLst>
            <pc:docMk/>
            <pc:sldMk cId="3876244753" sldId="2198"/>
            <ac:graphicFrameMk id="3" creationId="{49D7728B-3704-6777-7437-3AD6CD833BB2}"/>
          </ac:graphicFrameMkLst>
        </pc:graphicFrameChg>
        <pc:graphicFrameChg chg="mod modGraphic">
          <ac:chgData name="Jonathan William Lain" userId="f8f01038-10d2-4e06-bdb0-357b71fa9fe1" providerId="ADAL" clId="{D747E5C2-7A7A-4DBD-B65E-C6839BB9AE95}" dt="2024-09-12T15:20:02.887" v="12079" actId="1076"/>
          <ac:graphicFrameMkLst>
            <pc:docMk/>
            <pc:sldMk cId="3876244753" sldId="2198"/>
            <ac:graphicFrameMk id="5" creationId="{82D22B80-8D8A-4BA1-726A-8D5073AC6B97}"/>
          </ac:graphicFrameMkLst>
        </pc:graphicFrameChg>
        <pc:graphicFrameChg chg="del">
          <ac:chgData name="Jonathan William Lain" userId="f8f01038-10d2-4e06-bdb0-357b71fa9fe1" providerId="ADAL" clId="{D747E5C2-7A7A-4DBD-B65E-C6839BB9AE95}" dt="2024-09-12T15:19:58.154" v="12078" actId="478"/>
          <ac:graphicFrameMkLst>
            <pc:docMk/>
            <pc:sldMk cId="3876244753" sldId="2198"/>
            <ac:graphicFrameMk id="7" creationId="{812337C0-C8B5-F009-FB5E-ACB16DA01D92}"/>
          </ac:graphicFrameMkLst>
        </pc:graphicFrameChg>
        <pc:graphicFrameChg chg="add mod modGraphic">
          <ac:chgData name="Jonathan William Lain" userId="f8f01038-10d2-4e06-bdb0-357b71fa9fe1" providerId="ADAL" clId="{D747E5C2-7A7A-4DBD-B65E-C6839BB9AE95}" dt="2024-09-12T15:20:06.753" v="12080" actId="1076"/>
          <ac:graphicFrameMkLst>
            <pc:docMk/>
            <pc:sldMk cId="3876244753" sldId="2198"/>
            <ac:graphicFrameMk id="8" creationId="{2753311E-592F-6F37-D66A-8366AE6CD9D0}"/>
          </ac:graphicFrameMkLst>
        </pc:graphicFrameChg>
        <pc:picChg chg="del">
          <ac:chgData name="Jonathan William Lain" userId="f8f01038-10d2-4e06-bdb0-357b71fa9fe1" providerId="ADAL" clId="{D747E5C2-7A7A-4DBD-B65E-C6839BB9AE95}" dt="2024-09-12T15:18:44.034" v="12016" actId="478"/>
          <ac:picMkLst>
            <pc:docMk/>
            <pc:sldMk cId="3876244753" sldId="2198"/>
            <ac:picMk id="2" creationId="{F6AA8B3F-3670-4135-4481-8FCE5B843D82}"/>
          </ac:picMkLst>
        </pc:picChg>
        <pc:picChg chg="del">
          <ac:chgData name="Jonathan William Lain" userId="f8f01038-10d2-4e06-bdb0-357b71fa9fe1" providerId="ADAL" clId="{D747E5C2-7A7A-4DBD-B65E-C6839BB9AE95}" dt="2024-09-12T15:18:46.271" v="12018" actId="478"/>
          <ac:picMkLst>
            <pc:docMk/>
            <pc:sldMk cId="3876244753" sldId="2198"/>
            <ac:picMk id="10" creationId="{247ED93E-A904-0AE7-1319-319FA064B8A5}"/>
          </ac:picMkLst>
        </pc:picChg>
      </pc:sldChg>
      <pc:sldChg chg="addSp delSp modSp add mod">
        <pc:chgData name="Jonathan William Lain" userId="f8f01038-10d2-4e06-bdb0-357b71fa9fe1" providerId="ADAL" clId="{D747E5C2-7A7A-4DBD-B65E-C6839BB9AE95}" dt="2024-09-12T15:47:23.663" v="13476" actId="1076"/>
        <pc:sldMkLst>
          <pc:docMk/>
          <pc:sldMk cId="1609354655" sldId="2199"/>
        </pc:sldMkLst>
        <pc:spChg chg="mod">
          <ac:chgData name="Jonathan William Lain" userId="f8f01038-10d2-4e06-bdb0-357b71fa9fe1" providerId="ADAL" clId="{D747E5C2-7A7A-4DBD-B65E-C6839BB9AE95}" dt="2024-09-12T15:47:06.883" v="13473" actId="14100"/>
          <ac:spMkLst>
            <pc:docMk/>
            <pc:sldMk cId="1609354655" sldId="2199"/>
            <ac:spMk id="4" creationId="{80799004-DAE3-E693-FF1F-17A52FDD1898}"/>
          </ac:spMkLst>
        </pc:spChg>
        <pc:spChg chg="mod">
          <ac:chgData name="Jonathan William Lain" userId="f8f01038-10d2-4e06-bdb0-357b71fa9fe1" providerId="ADAL" clId="{D747E5C2-7A7A-4DBD-B65E-C6839BB9AE95}" dt="2024-09-12T15:47:23.663" v="13476" actId="1076"/>
          <ac:spMkLst>
            <pc:docMk/>
            <pc:sldMk cId="1609354655" sldId="2199"/>
            <ac:spMk id="8" creationId="{82B36FA8-9EE0-DF93-7B71-16FF1F42D56A}"/>
          </ac:spMkLst>
        </pc:spChg>
        <pc:spChg chg="mod">
          <ac:chgData name="Jonathan William Lain" userId="f8f01038-10d2-4e06-bdb0-357b71fa9fe1" providerId="ADAL" clId="{D747E5C2-7A7A-4DBD-B65E-C6839BB9AE95}" dt="2024-09-12T15:46:07.344" v="13461" actId="20577"/>
          <ac:spMkLst>
            <pc:docMk/>
            <pc:sldMk cId="1609354655" sldId="2199"/>
            <ac:spMk id="44" creationId="{1E3B2566-B544-495E-9E19-30C52817FEBE}"/>
          </ac:spMkLst>
        </pc:spChg>
        <pc:graphicFrameChg chg="add mod modGraphic">
          <ac:chgData name="Jonathan William Lain" userId="f8f01038-10d2-4e06-bdb0-357b71fa9fe1" providerId="ADAL" clId="{D747E5C2-7A7A-4DBD-B65E-C6839BB9AE95}" dt="2024-09-12T15:47:08.995" v="13474" actId="1076"/>
          <ac:graphicFrameMkLst>
            <pc:docMk/>
            <pc:sldMk cId="1609354655" sldId="2199"/>
            <ac:graphicFrameMk id="2" creationId="{78109DE8-CC47-4FA0-6231-5B3635C95177}"/>
          </ac:graphicFrameMkLst>
        </pc:graphicFrameChg>
        <pc:graphicFrameChg chg="del">
          <ac:chgData name="Jonathan William Lain" userId="f8f01038-10d2-4e06-bdb0-357b71fa9fe1" providerId="ADAL" clId="{D747E5C2-7A7A-4DBD-B65E-C6839BB9AE95}" dt="2024-09-12T15:46:33.785" v="13463" actId="478"/>
          <ac:graphicFrameMkLst>
            <pc:docMk/>
            <pc:sldMk cId="1609354655" sldId="2199"/>
            <ac:graphicFrameMk id="5" creationId="{CC49D24F-81F7-94C4-776E-590E7B2AEF5D}"/>
          </ac:graphicFrameMkLst>
        </pc:graphicFrameChg>
      </pc:sldChg>
      <pc:sldMasterChg chg="delSp mod">
        <pc:chgData name="Jonathan William Lain" userId="f8f01038-10d2-4e06-bdb0-357b71fa9fe1" providerId="ADAL" clId="{D747E5C2-7A7A-4DBD-B65E-C6839BB9AE95}" dt="2024-09-12T15:07:55.303" v="11622" actId="478"/>
        <pc:sldMasterMkLst>
          <pc:docMk/>
          <pc:sldMasterMk cId="0" sldId="2147485197"/>
        </pc:sldMasterMkLst>
        <pc:spChg chg="del">
          <ac:chgData name="Jonathan William Lain" userId="f8f01038-10d2-4e06-bdb0-357b71fa9fe1" providerId="ADAL" clId="{D747E5C2-7A7A-4DBD-B65E-C6839BB9AE95}" dt="2024-09-12T15:07:55.303" v="11622" actId="478"/>
          <ac:spMkLst>
            <pc:docMk/>
            <pc:sldMasterMk cId="0" sldId="2147485197"/>
            <ac:spMk id="2" creationId="{15777AB7-1865-40C1-AC9B-786E25DF2E20}"/>
          </ac:spMkLst>
        </pc:spChg>
      </pc:sldMasterChg>
    </pc:docChg>
  </pc:docChgLst>
  <pc:docChgLst>
    <pc:chgData name="Arthur Alik Lagrange" userId="9dc85491-b7e0-4ac5-b23e-d447bdb4c4b9" providerId="ADAL" clId="{17687C46-1920-45D4-80C4-61C8E1879E0A}"/>
    <pc:docChg chg="modSld">
      <pc:chgData name="Arthur Alik Lagrange" userId="9dc85491-b7e0-4ac5-b23e-d447bdb4c4b9" providerId="ADAL" clId="{17687C46-1920-45D4-80C4-61C8E1879E0A}" dt="2024-05-29T15:12:49.686" v="0" actId="1076"/>
      <pc:docMkLst>
        <pc:docMk/>
      </pc:docMkLst>
      <pc:sldChg chg="modSp mod">
        <pc:chgData name="Arthur Alik Lagrange" userId="9dc85491-b7e0-4ac5-b23e-d447bdb4c4b9" providerId="ADAL" clId="{17687C46-1920-45D4-80C4-61C8E1879E0A}" dt="2024-05-29T15:12:49.686" v="0" actId="1076"/>
        <pc:sldMkLst>
          <pc:docMk/>
          <pc:sldMk cId="3316221633" sldId="2168"/>
        </pc:sldMkLst>
        <pc:spChg chg="mod">
          <ac:chgData name="Arthur Alik Lagrange" userId="9dc85491-b7e0-4ac5-b23e-d447bdb4c4b9" providerId="ADAL" clId="{17687C46-1920-45D4-80C4-61C8E1879E0A}" dt="2024-05-29T15:12:49.686" v="0" actId="1076"/>
          <ac:spMkLst>
            <pc:docMk/>
            <pc:sldMk cId="3316221633" sldId="2168"/>
            <ac:spMk id="7" creationId="{F352FEBD-4E54-45F5-911A-19F03BF07346}"/>
          </ac:spMkLst>
        </pc:spChg>
      </pc:sldChg>
    </pc:docChg>
  </pc:docChgLst>
  <pc:docChgLst>
    <pc:chgData name="Jonathan William Lain" userId="f8f01038-10d2-4e06-bdb0-357b71fa9fe1" providerId="ADAL" clId="{0D97876B-A3B2-4658-A184-FCDCDC5087F1}"/>
    <pc:docChg chg="modSld">
      <pc:chgData name="Jonathan William Lain" userId="f8f01038-10d2-4e06-bdb0-357b71fa9fe1" providerId="ADAL" clId="{0D97876B-A3B2-4658-A184-FCDCDC5087F1}" dt="2024-09-17T17:50:00.317" v="20" actId="20577"/>
      <pc:docMkLst>
        <pc:docMk/>
      </pc:docMkLst>
      <pc:sldChg chg="modSp mod">
        <pc:chgData name="Jonathan William Lain" userId="f8f01038-10d2-4e06-bdb0-357b71fa9fe1" providerId="ADAL" clId="{0D97876B-A3B2-4658-A184-FCDCDC5087F1}" dt="2024-09-17T17:50:00.317" v="20" actId="20577"/>
        <pc:sldMkLst>
          <pc:docMk/>
          <pc:sldMk cId="292154138" sldId="2180"/>
        </pc:sldMkLst>
        <pc:spChg chg="mod">
          <ac:chgData name="Jonathan William Lain" userId="f8f01038-10d2-4e06-bdb0-357b71fa9fe1" providerId="ADAL" clId="{0D97876B-A3B2-4658-A184-FCDCDC5087F1}" dt="2024-09-17T17:50:00.317" v="20" actId="20577"/>
          <ac:spMkLst>
            <pc:docMk/>
            <pc:sldMk cId="292154138" sldId="2180"/>
            <ac:spMk id="21" creationId="{3142CE85-036C-459B-B2C2-BAB1D15417A3}"/>
          </ac:spMkLst>
        </pc:spChg>
      </pc:sldChg>
      <pc:sldChg chg="modSp mod">
        <pc:chgData name="Jonathan William Lain" userId="f8f01038-10d2-4e06-bdb0-357b71fa9fe1" providerId="ADAL" clId="{0D97876B-A3B2-4658-A184-FCDCDC5087F1}" dt="2024-09-17T17:49:04.894" v="7" actId="20577"/>
        <pc:sldMkLst>
          <pc:docMk/>
          <pc:sldMk cId="2541195983" sldId="2192"/>
        </pc:sldMkLst>
        <pc:spChg chg="mod">
          <ac:chgData name="Jonathan William Lain" userId="f8f01038-10d2-4e06-bdb0-357b71fa9fe1" providerId="ADAL" clId="{0D97876B-A3B2-4658-A184-FCDCDC5087F1}" dt="2024-09-17T17:49:04.894" v="7" actId="20577"/>
          <ac:spMkLst>
            <pc:docMk/>
            <pc:sldMk cId="2541195983" sldId="2192"/>
            <ac:spMk id="21" creationId="{3142CE85-036C-459B-B2C2-BAB1D15417A3}"/>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worldbankgroup-my.sharepoint.com/personal/jlain_worldbank_org1/Documents/RCA_EvaluationPauvrete/03_CodesAnalyse/00_IntroductionGeneral/00IntroductionGeneral_ChartsCombine_2023012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worldbankgroup-my.sharepoint.com/personal/jlain_worldbank_org1/Documents/RCA_EvaluationPauvrete/03_CodesAnalyse/00_IntroductionGeneral/00IntroductionGeneral_ChartsCombine_202301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acled!$I$2</c:f>
              <c:strCache>
                <c:ptCount val="1"/>
                <c:pt idx="0">
                  <c:v>All events</c:v>
                </c:pt>
              </c:strCache>
            </c:strRef>
          </c:tx>
          <c:spPr>
            <a:ln w="28575" cap="rnd">
              <a:solidFill>
                <a:schemeClr val="accent1"/>
              </a:solidFill>
              <a:round/>
            </a:ln>
            <a:effectLst/>
          </c:spPr>
          <c:marker>
            <c:symbol val="none"/>
          </c:marker>
          <c:cat>
            <c:numRef>
              <c:f>acled!$H$147:$H$314</c:f>
              <c:numCache>
                <c:formatCode>mmm\-yy</c:formatCode>
                <c:ptCount val="168"/>
                <c:pt idx="0">
                  <c:v>39814</c:v>
                </c:pt>
                <c:pt idx="1">
                  <c:v>39845</c:v>
                </c:pt>
                <c:pt idx="2">
                  <c:v>39873</c:v>
                </c:pt>
                <c:pt idx="3">
                  <c:v>39904</c:v>
                </c:pt>
                <c:pt idx="4">
                  <c:v>39934</c:v>
                </c:pt>
                <c:pt idx="5">
                  <c:v>39965</c:v>
                </c:pt>
                <c:pt idx="6">
                  <c:v>39995</c:v>
                </c:pt>
                <c:pt idx="7">
                  <c:v>40026</c:v>
                </c:pt>
                <c:pt idx="8">
                  <c:v>40057</c:v>
                </c:pt>
                <c:pt idx="9">
                  <c:v>40087</c:v>
                </c:pt>
                <c:pt idx="10">
                  <c:v>40118</c:v>
                </c:pt>
                <c:pt idx="11">
                  <c:v>40148</c:v>
                </c:pt>
                <c:pt idx="12">
                  <c:v>40179</c:v>
                </c:pt>
                <c:pt idx="13">
                  <c:v>40210</c:v>
                </c:pt>
                <c:pt idx="14">
                  <c:v>40238</c:v>
                </c:pt>
                <c:pt idx="15">
                  <c:v>40269</c:v>
                </c:pt>
                <c:pt idx="16">
                  <c:v>40299</c:v>
                </c:pt>
                <c:pt idx="17">
                  <c:v>40330</c:v>
                </c:pt>
                <c:pt idx="18">
                  <c:v>40360</c:v>
                </c:pt>
                <c:pt idx="19">
                  <c:v>40391</c:v>
                </c:pt>
                <c:pt idx="20">
                  <c:v>40422</c:v>
                </c:pt>
                <c:pt idx="21">
                  <c:v>40452</c:v>
                </c:pt>
                <c:pt idx="22">
                  <c:v>40483</c:v>
                </c:pt>
                <c:pt idx="23">
                  <c:v>40513</c:v>
                </c:pt>
                <c:pt idx="24">
                  <c:v>40544</c:v>
                </c:pt>
                <c:pt idx="25">
                  <c:v>40575</c:v>
                </c:pt>
                <c:pt idx="26">
                  <c:v>40603</c:v>
                </c:pt>
                <c:pt idx="27">
                  <c:v>40634</c:v>
                </c:pt>
                <c:pt idx="28">
                  <c:v>40664</c:v>
                </c:pt>
                <c:pt idx="29">
                  <c:v>40695</c:v>
                </c:pt>
                <c:pt idx="30">
                  <c:v>40725</c:v>
                </c:pt>
                <c:pt idx="31">
                  <c:v>40756</c:v>
                </c:pt>
                <c:pt idx="32">
                  <c:v>40787</c:v>
                </c:pt>
                <c:pt idx="33">
                  <c:v>40817</c:v>
                </c:pt>
                <c:pt idx="34">
                  <c:v>40848</c:v>
                </c:pt>
                <c:pt idx="35">
                  <c:v>40878</c:v>
                </c:pt>
                <c:pt idx="36">
                  <c:v>40909</c:v>
                </c:pt>
                <c:pt idx="37">
                  <c:v>40940</c:v>
                </c:pt>
                <c:pt idx="38">
                  <c:v>40969</c:v>
                </c:pt>
                <c:pt idx="39">
                  <c:v>41000</c:v>
                </c:pt>
                <c:pt idx="40">
                  <c:v>41030</c:v>
                </c:pt>
                <c:pt idx="41">
                  <c:v>41061</c:v>
                </c:pt>
                <c:pt idx="42">
                  <c:v>41091</c:v>
                </c:pt>
                <c:pt idx="43">
                  <c:v>41122</c:v>
                </c:pt>
                <c:pt idx="44">
                  <c:v>41153</c:v>
                </c:pt>
                <c:pt idx="45">
                  <c:v>41183</c:v>
                </c:pt>
                <c:pt idx="46">
                  <c:v>41214</c:v>
                </c:pt>
                <c:pt idx="47">
                  <c:v>41244</c:v>
                </c:pt>
                <c:pt idx="48">
                  <c:v>41275</c:v>
                </c:pt>
                <c:pt idx="49">
                  <c:v>41306</c:v>
                </c:pt>
                <c:pt idx="50">
                  <c:v>41334</c:v>
                </c:pt>
                <c:pt idx="51">
                  <c:v>41365</c:v>
                </c:pt>
                <c:pt idx="52">
                  <c:v>41395</c:v>
                </c:pt>
                <c:pt idx="53">
                  <c:v>41426</c:v>
                </c:pt>
                <c:pt idx="54">
                  <c:v>41456</c:v>
                </c:pt>
                <c:pt idx="55">
                  <c:v>41487</c:v>
                </c:pt>
                <c:pt idx="56">
                  <c:v>41518</c:v>
                </c:pt>
                <c:pt idx="57">
                  <c:v>41548</c:v>
                </c:pt>
                <c:pt idx="58">
                  <c:v>41579</c:v>
                </c:pt>
                <c:pt idx="59">
                  <c:v>41609</c:v>
                </c:pt>
                <c:pt idx="60">
                  <c:v>41640</c:v>
                </c:pt>
                <c:pt idx="61">
                  <c:v>41671</c:v>
                </c:pt>
                <c:pt idx="62">
                  <c:v>41699</c:v>
                </c:pt>
                <c:pt idx="63">
                  <c:v>41730</c:v>
                </c:pt>
                <c:pt idx="64">
                  <c:v>41760</c:v>
                </c:pt>
                <c:pt idx="65">
                  <c:v>41791</c:v>
                </c:pt>
                <c:pt idx="66">
                  <c:v>41821</c:v>
                </c:pt>
                <c:pt idx="67">
                  <c:v>41852</c:v>
                </c:pt>
                <c:pt idx="68">
                  <c:v>41883</c:v>
                </c:pt>
                <c:pt idx="69">
                  <c:v>41913</c:v>
                </c:pt>
                <c:pt idx="70">
                  <c:v>41944</c:v>
                </c:pt>
                <c:pt idx="71">
                  <c:v>41974</c:v>
                </c:pt>
                <c:pt idx="72">
                  <c:v>42005</c:v>
                </c:pt>
                <c:pt idx="73">
                  <c:v>42036</c:v>
                </c:pt>
                <c:pt idx="74">
                  <c:v>42064</c:v>
                </c:pt>
                <c:pt idx="75">
                  <c:v>42095</c:v>
                </c:pt>
                <c:pt idx="76">
                  <c:v>42125</c:v>
                </c:pt>
                <c:pt idx="77">
                  <c:v>42156</c:v>
                </c:pt>
                <c:pt idx="78">
                  <c:v>42186</c:v>
                </c:pt>
                <c:pt idx="79">
                  <c:v>42217</c:v>
                </c:pt>
                <c:pt idx="80">
                  <c:v>42248</c:v>
                </c:pt>
                <c:pt idx="81">
                  <c:v>42278</c:v>
                </c:pt>
                <c:pt idx="82">
                  <c:v>42309</c:v>
                </c:pt>
                <c:pt idx="83">
                  <c:v>42339</c:v>
                </c:pt>
                <c:pt idx="84">
                  <c:v>42370</c:v>
                </c:pt>
                <c:pt idx="85">
                  <c:v>42401</c:v>
                </c:pt>
                <c:pt idx="86">
                  <c:v>42430</c:v>
                </c:pt>
                <c:pt idx="87">
                  <c:v>42461</c:v>
                </c:pt>
                <c:pt idx="88">
                  <c:v>42491</c:v>
                </c:pt>
                <c:pt idx="89">
                  <c:v>42522</c:v>
                </c:pt>
                <c:pt idx="90">
                  <c:v>42552</c:v>
                </c:pt>
                <c:pt idx="91">
                  <c:v>42583</c:v>
                </c:pt>
                <c:pt idx="92">
                  <c:v>42614</c:v>
                </c:pt>
                <c:pt idx="93">
                  <c:v>42644</c:v>
                </c:pt>
                <c:pt idx="94">
                  <c:v>42675</c:v>
                </c:pt>
                <c:pt idx="95">
                  <c:v>42705</c:v>
                </c:pt>
                <c:pt idx="96">
                  <c:v>42736</c:v>
                </c:pt>
                <c:pt idx="97">
                  <c:v>42767</c:v>
                </c:pt>
                <c:pt idx="98">
                  <c:v>42795</c:v>
                </c:pt>
                <c:pt idx="99">
                  <c:v>42826</c:v>
                </c:pt>
                <c:pt idx="100">
                  <c:v>42856</c:v>
                </c:pt>
                <c:pt idx="101">
                  <c:v>42887</c:v>
                </c:pt>
                <c:pt idx="102">
                  <c:v>42917</c:v>
                </c:pt>
                <c:pt idx="103">
                  <c:v>42948</c:v>
                </c:pt>
                <c:pt idx="104">
                  <c:v>42979</c:v>
                </c:pt>
                <c:pt idx="105">
                  <c:v>43009</c:v>
                </c:pt>
                <c:pt idx="106">
                  <c:v>43040</c:v>
                </c:pt>
                <c:pt idx="107">
                  <c:v>43070</c:v>
                </c:pt>
                <c:pt idx="108">
                  <c:v>43101</c:v>
                </c:pt>
                <c:pt idx="109">
                  <c:v>43132</c:v>
                </c:pt>
                <c:pt idx="110">
                  <c:v>43160</c:v>
                </c:pt>
                <c:pt idx="111">
                  <c:v>43191</c:v>
                </c:pt>
                <c:pt idx="112">
                  <c:v>43221</c:v>
                </c:pt>
                <c:pt idx="113">
                  <c:v>43252</c:v>
                </c:pt>
                <c:pt idx="114">
                  <c:v>43282</c:v>
                </c:pt>
                <c:pt idx="115">
                  <c:v>43313</c:v>
                </c:pt>
                <c:pt idx="116">
                  <c:v>43344</c:v>
                </c:pt>
                <c:pt idx="117">
                  <c:v>43374</c:v>
                </c:pt>
                <c:pt idx="118">
                  <c:v>43405</c:v>
                </c:pt>
                <c:pt idx="119">
                  <c:v>43435</c:v>
                </c:pt>
                <c:pt idx="120">
                  <c:v>43466</c:v>
                </c:pt>
                <c:pt idx="121">
                  <c:v>43497</c:v>
                </c:pt>
                <c:pt idx="122">
                  <c:v>43525</c:v>
                </c:pt>
                <c:pt idx="123">
                  <c:v>43556</c:v>
                </c:pt>
                <c:pt idx="124">
                  <c:v>43586</c:v>
                </c:pt>
                <c:pt idx="125">
                  <c:v>43617</c:v>
                </c:pt>
                <c:pt idx="126">
                  <c:v>43647</c:v>
                </c:pt>
                <c:pt idx="127">
                  <c:v>43678</c:v>
                </c:pt>
                <c:pt idx="128">
                  <c:v>43709</c:v>
                </c:pt>
                <c:pt idx="129">
                  <c:v>43739</c:v>
                </c:pt>
                <c:pt idx="130">
                  <c:v>43770</c:v>
                </c:pt>
                <c:pt idx="131">
                  <c:v>43800</c:v>
                </c:pt>
                <c:pt idx="132">
                  <c:v>43831</c:v>
                </c:pt>
                <c:pt idx="133">
                  <c:v>43862</c:v>
                </c:pt>
                <c:pt idx="134">
                  <c:v>43891</c:v>
                </c:pt>
                <c:pt idx="135">
                  <c:v>43922</c:v>
                </c:pt>
                <c:pt idx="136">
                  <c:v>43952</c:v>
                </c:pt>
                <c:pt idx="137">
                  <c:v>43983</c:v>
                </c:pt>
                <c:pt idx="138">
                  <c:v>44013</c:v>
                </c:pt>
                <c:pt idx="139">
                  <c:v>44044</c:v>
                </c:pt>
                <c:pt idx="140">
                  <c:v>44075</c:v>
                </c:pt>
                <c:pt idx="141">
                  <c:v>44105</c:v>
                </c:pt>
                <c:pt idx="142">
                  <c:v>44136</c:v>
                </c:pt>
                <c:pt idx="143">
                  <c:v>44166</c:v>
                </c:pt>
                <c:pt idx="144">
                  <c:v>44197</c:v>
                </c:pt>
                <c:pt idx="145">
                  <c:v>44228</c:v>
                </c:pt>
                <c:pt idx="146">
                  <c:v>44256</c:v>
                </c:pt>
                <c:pt idx="147">
                  <c:v>44287</c:v>
                </c:pt>
                <c:pt idx="148">
                  <c:v>44317</c:v>
                </c:pt>
                <c:pt idx="149">
                  <c:v>44348</c:v>
                </c:pt>
                <c:pt idx="150">
                  <c:v>44378</c:v>
                </c:pt>
                <c:pt idx="151">
                  <c:v>44409</c:v>
                </c:pt>
                <c:pt idx="152">
                  <c:v>44440</c:v>
                </c:pt>
                <c:pt idx="153">
                  <c:v>44470</c:v>
                </c:pt>
                <c:pt idx="154">
                  <c:v>44501</c:v>
                </c:pt>
                <c:pt idx="155">
                  <c:v>44531</c:v>
                </c:pt>
                <c:pt idx="156">
                  <c:v>44562</c:v>
                </c:pt>
                <c:pt idx="157">
                  <c:v>44593</c:v>
                </c:pt>
                <c:pt idx="158">
                  <c:v>44621</c:v>
                </c:pt>
                <c:pt idx="159">
                  <c:v>44652</c:v>
                </c:pt>
                <c:pt idx="160">
                  <c:v>44682</c:v>
                </c:pt>
                <c:pt idx="161">
                  <c:v>44713</c:v>
                </c:pt>
                <c:pt idx="162">
                  <c:v>44743</c:v>
                </c:pt>
                <c:pt idx="163">
                  <c:v>44774</c:v>
                </c:pt>
                <c:pt idx="164">
                  <c:v>44805</c:v>
                </c:pt>
                <c:pt idx="165">
                  <c:v>44835</c:v>
                </c:pt>
                <c:pt idx="166">
                  <c:v>44866</c:v>
                </c:pt>
                <c:pt idx="167">
                  <c:v>44896</c:v>
                </c:pt>
              </c:numCache>
            </c:numRef>
          </c:cat>
          <c:val>
            <c:numRef>
              <c:f>acled!$I$147:$I$314</c:f>
              <c:numCache>
                <c:formatCode>General</c:formatCode>
                <c:ptCount val="168"/>
                <c:pt idx="0">
                  <c:v>4</c:v>
                </c:pt>
                <c:pt idx="1">
                  <c:v>10</c:v>
                </c:pt>
                <c:pt idx="2">
                  <c:v>2</c:v>
                </c:pt>
                <c:pt idx="3">
                  <c:v>3</c:v>
                </c:pt>
                <c:pt idx="4">
                  <c:v>2</c:v>
                </c:pt>
                <c:pt idx="5">
                  <c:v>13</c:v>
                </c:pt>
                <c:pt idx="6">
                  <c:v>11</c:v>
                </c:pt>
                <c:pt idx="7">
                  <c:v>13</c:v>
                </c:pt>
                <c:pt idx="8">
                  <c:v>17</c:v>
                </c:pt>
                <c:pt idx="9">
                  <c:v>6</c:v>
                </c:pt>
                <c:pt idx="10">
                  <c:v>12</c:v>
                </c:pt>
                <c:pt idx="11">
                  <c:v>4</c:v>
                </c:pt>
                <c:pt idx="12">
                  <c:v>10</c:v>
                </c:pt>
                <c:pt idx="13">
                  <c:v>26</c:v>
                </c:pt>
                <c:pt idx="14">
                  <c:v>36</c:v>
                </c:pt>
                <c:pt idx="15">
                  <c:v>23</c:v>
                </c:pt>
                <c:pt idx="16">
                  <c:v>17</c:v>
                </c:pt>
                <c:pt idx="17">
                  <c:v>9</c:v>
                </c:pt>
                <c:pt idx="18">
                  <c:v>13</c:v>
                </c:pt>
                <c:pt idx="19">
                  <c:v>3</c:v>
                </c:pt>
                <c:pt idx="20">
                  <c:v>13</c:v>
                </c:pt>
                <c:pt idx="21">
                  <c:v>12</c:v>
                </c:pt>
                <c:pt idx="22">
                  <c:v>8</c:v>
                </c:pt>
                <c:pt idx="23">
                  <c:v>1</c:v>
                </c:pt>
                <c:pt idx="24">
                  <c:v>6</c:v>
                </c:pt>
                <c:pt idx="25">
                  <c:v>4</c:v>
                </c:pt>
                <c:pt idx="26">
                  <c:v>5</c:v>
                </c:pt>
                <c:pt idx="27">
                  <c:v>4</c:v>
                </c:pt>
                <c:pt idx="28">
                  <c:v>5</c:v>
                </c:pt>
                <c:pt idx="29">
                  <c:v>9</c:v>
                </c:pt>
                <c:pt idx="30">
                  <c:v>5</c:v>
                </c:pt>
                <c:pt idx="31">
                  <c:v>7</c:v>
                </c:pt>
                <c:pt idx="32">
                  <c:v>12</c:v>
                </c:pt>
                <c:pt idx="33">
                  <c:v>6</c:v>
                </c:pt>
                <c:pt idx="34">
                  <c:v>1</c:v>
                </c:pt>
                <c:pt idx="35">
                  <c:v>9</c:v>
                </c:pt>
                <c:pt idx="36">
                  <c:v>6</c:v>
                </c:pt>
                <c:pt idx="37">
                  <c:v>10</c:v>
                </c:pt>
                <c:pt idx="38">
                  <c:v>16</c:v>
                </c:pt>
                <c:pt idx="39">
                  <c:v>8</c:v>
                </c:pt>
                <c:pt idx="40">
                  <c:v>8</c:v>
                </c:pt>
                <c:pt idx="41">
                  <c:v>6</c:v>
                </c:pt>
                <c:pt idx="42">
                  <c:v>4</c:v>
                </c:pt>
                <c:pt idx="43">
                  <c:v>15</c:v>
                </c:pt>
                <c:pt idx="44">
                  <c:v>17</c:v>
                </c:pt>
                <c:pt idx="45">
                  <c:v>6</c:v>
                </c:pt>
                <c:pt idx="46">
                  <c:v>8</c:v>
                </c:pt>
                <c:pt idx="47">
                  <c:v>43</c:v>
                </c:pt>
                <c:pt idx="48">
                  <c:v>29</c:v>
                </c:pt>
                <c:pt idx="49">
                  <c:v>10</c:v>
                </c:pt>
                <c:pt idx="50">
                  <c:v>24</c:v>
                </c:pt>
                <c:pt idx="51">
                  <c:v>28</c:v>
                </c:pt>
                <c:pt idx="52">
                  <c:v>16</c:v>
                </c:pt>
                <c:pt idx="53">
                  <c:v>17</c:v>
                </c:pt>
                <c:pt idx="54">
                  <c:v>41</c:v>
                </c:pt>
                <c:pt idx="55">
                  <c:v>44</c:v>
                </c:pt>
                <c:pt idx="56">
                  <c:v>76</c:v>
                </c:pt>
                <c:pt idx="57">
                  <c:v>41</c:v>
                </c:pt>
                <c:pt idx="58">
                  <c:v>68</c:v>
                </c:pt>
                <c:pt idx="59">
                  <c:v>117</c:v>
                </c:pt>
                <c:pt idx="60">
                  <c:v>221</c:v>
                </c:pt>
                <c:pt idx="61">
                  <c:v>130</c:v>
                </c:pt>
                <c:pt idx="62">
                  <c:v>105</c:v>
                </c:pt>
                <c:pt idx="63">
                  <c:v>121</c:v>
                </c:pt>
                <c:pt idx="64">
                  <c:v>88</c:v>
                </c:pt>
                <c:pt idx="65">
                  <c:v>66</c:v>
                </c:pt>
                <c:pt idx="66">
                  <c:v>69</c:v>
                </c:pt>
                <c:pt idx="67">
                  <c:v>45</c:v>
                </c:pt>
                <c:pt idx="68">
                  <c:v>40</c:v>
                </c:pt>
                <c:pt idx="69">
                  <c:v>67</c:v>
                </c:pt>
                <c:pt idx="70">
                  <c:v>37</c:v>
                </c:pt>
                <c:pt idx="71">
                  <c:v>58</c:v>
                </c:pt>
                <c:pt idx="72">
                  <c:v>45</c:v>
                </c:pt>
                <c:pt idx="73">
                  <c:v>34</c:v>
                </c:pt>
                <c:pt idx="74">
                  <c:v>28</c:v>
                </c:pt>
                <c:pt idx="75">
                  <c:v>20</c:v>
                </c:pt>
                <c:pt idx="76">
                  <c:v>18</c:v>
                </c:pt>
                <c:pt idx="77">
                  <c:v>11</c:v>
                </c:pt>
                <c:pt idx="78">
                  <c:v>29</c:v>
                </c:pt>
                <c:pt idx="79">
                  <c:v>33</c:v>
                </c:pt>
                <c:pt idx="80">
                  <c:v>43</c:v>
                </c:pt>
                <c:pt idx="81">
                  <c:v>33</c:v>
                </c:pt>
                <c:pt idx="82">
                  <c:v>36</c:v>
                </c:pt>
                <c:pt idx="83">
                  <c:v>22</c:v>
                </c:pt>
                <c:pt idx="84">
                  <c:v>27</c:v>
                </c:pt>
                <c:pt idx="85">
                  <c:v>20</c:v>
                </c:pt>
                <c:pt idx="86">
                  <c:v>22</c:v>
                </c:pt>
                <c:pt idx="87">
                  <c:v>17</c:v>
                </c:pt>
                <c:pt idx="88">
                  <c:v>35</c:v>
                </c:pt>
                <c:pt idx="89">
                  <c:v>32</c:v>
                </c:pt>
                <c:pt idx="90">
                  <c:v>15</c:v>
                </c:pt>
                <c:pt idx="91">
                  <c:v>7</c:v>
                </c:pt>
                <c:pt idx="92">
                  <c:v>30</c:v>
                </c:pt>
                <c:pt idx="93">
                  <c:v>26</c:v>
                </c:pt>
                <c:pt idx="94">
                  <c:v>44</c:v>
                </c:pt>
                <c:pt idx="95">
                  <c:v>25</c:v>
                </c:pt>
                <c:pt idx="96">
                  <c:v>28</c:v>
                </c:pt>
                <c:pt idx="97">
                  <c:v>37</c:v>
                </c:pt>
                <c:pt idx="98">
                  <c:v>28</c:v>
                </c:pt>
                <c:pt idx="99">
                  <c:v>29</c:v>
                </c:pt>
                <c:pt idx="100">
                  <c:v>53</c:v>
                </c:pt>
                <c:pt idx="101">
                  <c:v>39</c:v>
                </c:pt>
                <c:pt idx="102">
                  <c:v>55</c:v>
                </c:pt>
                <c:pt idx="103">
                  <c:v>45</c:v>
                </c:pt>
                <c:pt idx="104">
                  <c:v>24</c:v>
                </c:pt>
                <c:pt idx="105">
                  <c:v>31</c:v>
                </c:pt>
                <c:pt idx="106">
                  <c:v>35</c:v>
                </c:pt>
                <c:pt idx="107">
                  <c:v>44</c:v>
                </c:pt>
                <c:pt idx="108">
                  <c:v>66</c:v>
                </c:pt>
                <c:pt idx="109">
                  <c:v>65</c:v>
                </c:pt>
                <c:pt idx="110">
                  <c:v>59</c:v>
                </c:pt>
                <c:pt idx="111">
                  <c:v>50</c:v>
                </c:pt>
                <c:pt idx="112">
                  <c:v>59</c:v>
                </c:pt>
                <c:pt idx="113">
                  <c:v>69</c:v>
                </c:pt>
                <c:pt idx="114">
                  <c:v>54</c:v>
                </c:pt>
                <c:pt idx="115">
                  <c:v>52</c:v>
                </c:pt>
                <c:pt idx="116">
                  <c:v>45</c:v>
                </c:pt>
                <c:pt idx="117">
                  <c:v>47</c:v>
                </c:pt>
                <c:pt idx="118">
                  <c:v>39</c:v>
                </c:pt>
                <c:pt idx="119">
                  <c:v>24</c:v>
                </c:pt>
                <c:pt idx="120">
                  <c:v>49</c:v>
                </c:pt>
                <c:pt idx="121">
                  <c:v>22</c:v>
                </c:pt>
                <c:pt idx="122">
                  <c:v>35</c:v>
                </c:pt>
                <c:pt idx="123">
                  <c:v>33</c:v>
                </c:pt>
                <c:pt idx="124">
                  <c:v>24</c:v>
                </c:pt>
                <c:pt idx="125">
                  <c:v>15</c:v>
                </c:pt>
                <c:pt idx="126">
                  <c:v>32</c:v>
                </c:pt>
                <c:pt idx="127">
                  <c:v>18</c:v>
                </c:pt>
                <c:pt idx="128">
                  <c:v>21</c:v>
                </c:pt>
                <c:pt idx="129">
                  <c:v>12</c:v>
                </c:pt>
                <c:pt idx="130">
                  <c:v>27</c:v>
                </c:pt>
                <c:pt idx="131">
                  <c:v>20</c:v>
                </c:pt>
                <c:pt idx="132">
                  <c:v>22</c:v>
                </c:pt>
                <c:pt idx="133">
                  <c:v>16</c:v>
                </c:pt>
                <c:pt idx="134">
                  <c:v>56</c:v>
                </c:pt>
                <c:pt idx="135">
                  <c:v>39</c:v>
                </c:pt>
                <c:pt idx="136">
                  <c:v>40</c:v>
                </c:pt>
                <c:pt idx="137">
                  <c:v>52</c:v>
                </c:pt>
                <c:pt idx="138">
                  <c:v>55</c:v>
                </c:pt>
                <c:pt idx="139">
                  <c:v>53</c:v>
                </c:pt>
                <c:pt idx="140">
                  <c:v>46</c:v>
                </c:pt>
                <c:pt idx="141">
                  <c:v>38</c:v>
                </c:pt>
                <c:pt idx="142">
                  <c:v>35</c:v>
                </c:pt>
                <c:pt idx="143">
                  <c:v>129</c:v>
                </c:pt>
                <c:pt idx="144">
                  <c:v>98</c:v>
                </c:pt>
                <c:pt idx="145">
                  <c:v>77</c:v>
                </c:pt>
                <c:pt idx="146">
                  <c:v>99</c:v>
                </c:pt>
                <c:pt idx="147">
                  <c:v>76</c:v>
                </c:pt>
                <c:pt idx="148">
                  <c:v>82</c:v>
                </c:pt>
                <c:pt idx="149">
                  <c:v>72</c:v>
                </c:pt>
                <c:pt idx="150">
                  <c:v>106</c:v>
                </c:pt>
                <c:pt idx="151">
                  <c:v>66</c:v>
                </c:pt>
                <c:pt idx="152">
                  <c:v>69</c:v>
                </c:pt>
                <c:pt idx="153">
                  <c:v>80</c:v>
                </c:pt>
                <c:pt idx="154">
                  <c:v>65</c:v>
                </c:pt>
                <c:pt idx="155">
                  <c:v>56</c:v>
                </c:pt>
                <c:pt idx="156">
                  <c:v>34</c:v>
                </c:pt>
                <c:pt idx="157">
                  <c:v>24</c:v>
                </c:pt>
                <c:pt idx="158">
                  <c:v>35</c:v>
                </c:pt>
                <c:pt idx="159">
                  <c:v>33</c:v>
                </c:pt>
                <c:pt idx="160">
                  <c:v>35</c:v>
                </c:pt>
                <c:pt idx="161">
                  <c:v>29</c:v>
                </c:pt>
                <c:pt idx="162">
                  <c:v>12</c:v>
                </c:pt>
                <c:pt idx="163">
                  <c:v>39</c:v>
                </c:pt>
                <c:pt idx="164">
                  <c:v>26</c:v>
                </c:pt>
                <c:pt idx="165">
                  <c:v>30</c:v>
                </c:pt>
                <c:pt idx="166">
                  <c:v>34</c:v>
                </c:pt>
                <c:pt idx="167">
                  <c:v>53</c:v>
                </c:pt>
              </c:numCache>
            </c:numRef>
          </c:val>
          <c:smooth val="0"/>
          <c:extLst>
            <c:ext xmlns:c16="http://schemas.microsoft.com/office/drawing/2014/chart" uri="{C3380CC4-5D6E-409C-BE32-E72D297353CC}">
              <c16:uniqueId val="{00000000-1416-489C-862E-277B656A2B63}"/>
            </c:ext>
          </c:extLst>
        </c:ser>
        <c:dLbls>
          <c:showLegendKey val="0"/>
          <c:showVal val="0"/>
          <c:showCatName val="0"/>
          <c:showSerName val="0"/>
          <c:showPercent val="0"/>
          <c:showBubbleSize val="0"/>
        </c:dLbls>
        <c:marker val="1"/>
        <c:smooth val="0"/>
        <c:axId val="298569648"/>
        <c:axId val="298579632"/>
      </c:lineChart>
      <c:lineChart>
        <c:grouping val="standard"/>
        <c:varyColors val="0"/>
        <c:ser>
          <c:idx val="1"/>
          <c:order val="1"/>
          <c:tx>
            <c:strRef>
              <c:f>acled!$J$2</c:f>
              <c:strCache>
                <c:ptCount val="1"/>
                <c:pt idx="0">
                  <c:v>Fatalities</c:v>
                </c:pt>
              </c:strCache>
            </c:strRef>
          </c:tx>
          <c:spPr>
            <a:ln w="28575" cap="rnd">
              <a:solidFill>
                <a:schemeClr val="accent2"/>
              </a:solidFill>
              <a:round/>
            </a:ln>
            <a:effectLst/>
          </c:spPr>
          <c:marker>
            <c:symbol val="none"/>
          </c:marker>
          <c:cat>
            <c:numRef>
              <c:f>acled!$H$147:$H$314</c:f>
              <c:numCache>
                <c:formatCode>mmm\-yy</c:formatCode>
                <c:ptCount val="168"/>
                <c:pt idx="0">
                  <c:v>39814</c:v>
                </c:pt>
                <c:pt idx="1">
                  <c:v>39845</c:v>
                </c:pt>
                <c:pt idx="2">
                  <c:v>39873</c:v>
                </c:pt>
                <c:pt idx="3">
                  <c:v>39904</c:v>
                </c:pt>
                <c:pt idx="4">
                  <c:v>39934</c:v>
                </c:pt>
                <c:pt idx="5">
                  <c:v>39965</c:v>
                </c:pt>
                <c:pt idx="6">
                  <c:v>39995</c:v>
                </c:pt>
                <c:pt idx="7">
                  <c:v>40026</c:v>
                </c:pt>
                <c:pt idx="8">
                  <c:v>40057</c:v>
                </c:pt>
                <c:pt idx="9">
                  <c:v>40087</c:v>
                </c:pt>
                <c:pt idx="10">
                  <c:v>40118</c:v>
                </c:pt>
                <c:pt idx="11">
                  <c:v>40148</c:v>
                </c:pt>
                <c:pt idx="12">
                  <c:v>40179</c:v>
                </c:pt>
                <c:pt idx="13">
                  <c:v>40210</c:v>
                </c:pt>
                <c:pt idx="14">
                  <c:v>40238</c:v>
                </c:pt>
                <c:pt idx="15">
                  <c:v>40269</c:v>
                </c:pt>
                <c:pt idx="16">
                  <c:v>40299</c:v>
                </c:pt>
                <c:pt idx="17">
                  <c:v>40330</c:v>
                </c:pt>
                <c:pt idx="18">
                  <c:v>40360</c:v>
                </c:pt>
                <c:pt idx="19">
                  <c:v>40391</c:v>
                </c:pt>
                <c:pt idx="20">
                  <c:v>40422</c:v>
                </c:pt>
                <c:pt idx="21">
                  <c:v>40452</c:v>
                </c:pt>
                <c:pt idx="22">
                  <c:v>40483</c:v>
                </c:pt>
                <c:pt idx="23">
                  <c:v>40513</c:v>
                </c:pt>
                <c:pt idx="24">
                  <c:v>40544</c:v>
                </c:pt>
                <c:pt idx="25">
                  <c:v>40575</c:v>
                </c:pt>
                <c:pt idx="26">
                  <c:v>40603</c:v>
                </c:pt>
                <c:pt idx="27">
                  <c:v>40634</c:v>
                </c:pt>
                <c:pt idx="28">
                  <c:v>40664</c:v>
                </c:pt>
                <c:pt idx="29">
                  <c:v>40695</c:v>
                </c:pt>
                <c:pt idx="30">
                  <c:v>40725</c:v>
                </c:pt>
                <c:pt idx="31">
                  <c:v>40756</c:v>
                </c:pt>
                <c:pt idx="32">
                  <c:v>40787</c:v>
                </c:pt>
                <c:pt idx="33">
                  <c:v>40817</c:v>
                </c:pt>
                <c:pt idx="34">
                  <c:v>40848</c:v>
                </c:pt>
                <c:pt idx="35">
                  <c:v>40878</c:v>
                </c:pt>
                <c:pt idx="36">
                  <c:v>40909</c:v>
                </c:pt>
                <c:pt idx="37">
                  <c:v>40940</c:v>
                </c:pt>
                <c:pt idx="38">
                  <c:v>40969</c:v>
                </c:pt>
                <c:pt idx="39">
                  <c:v>41000</c:v>
                </c:pt>
                <c:pt idx="40">
                  <c:v>41030</c:v>
                </c:pt>
                <c:pt idx="41">
                  <c:v>41061</c:v>
                </c:pt>
                <c:pt idx="42">
                  <c:v>41091</c:v>
                </c:pt>
                <c:pt idx="43">
                  <c:v>41122</c:v>
                </c:pt>
                <c:pt idx="44">
                  <c:v>41153</c:v>
                </c:pt>
                <c:pt idx="45">
                  <c:v>41183</c:v>
                </c:pt>
                <c:pt idx="46">
                  <c:v>41214</c:v>
                </c:pt>
                <c:pt idx="47">
                  <c:v>41244</c:v>
                </c:pt>
                <c:pt idx="48">
                  <c:v>41275</c:v>
                </c:pt>
                <c:pt idx="49">
                  <c:v>41306</c:v>
                </c:pt>
                <c:pt idx="50">
                  <c:v>41334</c:v>
                </c:pt>
                <c:pt idx="51">
                  <c:v>41365</c:v>
                </c:pt>
                <c:pt idx="52">
                  <c:v>41395</c:v>
                </c:pt>
                <c:pt idx="53">
                  <c:v>41426</c:v>
                </c:pt>
                <c:pt idx="54">
                  <c:v>41456</c:v>
                </c:pt>
                <c:pt idx="55">
                  <c:v>41487</c:v>
                </c:pt>
                <c:pt idx="56">
                  <c:v>41518</c:v>
                </c:pt>
                <c:pt idx="57">
                  <c:v>41548</c:v>
                </c:pt>
                <c:pt idx="58">
                  <c:v>41579</c:v>
                </c:pt>
                <c:pt idx="59">
                  <c:v>41609</c:v>
                </c:pt>
                <c:pt idx="60">
                  <c:v>41640</c:v>
                </c:pt>
                <c:pt idx="61">
                  <c:v>41671</c:v>
                </c:pt>
                <c:pt idx="62">
                  <c:v>41699</c:v>
                </c:pt>
                <c:pt idx="63">
                  <c:v>41730</c:v>
                </c:pt>
                <c:pt idx="64">
                  <c:v>41760</c:v>
                </c:pt>
                <c:pt idx="65">
                  <c:v>41791</c:v>
                </c:pt>
                <c:pt idx="66">
                  <c:v>41821</c:v>
                </c:pt>
                <c:pt idx="67">
                  <c:v>41852</c:v>
                </c:pt>
                <c:pt idx="68">
                  <c:v>41883</c:v>
                </c:pt>
                <c:pt idx="69">
                  <c:v>41913</c:v>
                </c:pt>
                <c:pt idx="70">
                  <c:v>41944</c:v>
                </c:pt>
                <c:pt idx="71">
                  <c:v>41974</c:v>
                </c:pt>
                <c:pt idx="72">
                  <c:v>42005</c:v>
                </c:pt>
                <c:pt idx="73">
                  <c:v>42036</c:v>
                </c:pt>
                <c:pt idx="74">
                  <c:v>42064</c:v>
                </c:pt>
                <c:pt idx="75">
                  <c:v>42095</c:v>
                </c:pt>
                <c:pt idx="76">
                  <c:v>42125</c:v>
                </c:pt>
                <c:pt idx="77">
                  <c:v>42156</c:v>
                </c:pt>
                <c:pt idx="78">
                  <c:v>42186</c:v>
                </c:pt>
                <c:pt idx="79">
                  <c:v>42217</c:v>
                </c:pt>
                <c:pt idx="80">
                  <c:v>42248</c:v>
                </c:pt>
                <c:pt idx="81">
                  <c:v>42278</c:v>
                </c:pt>
                <c:pt idx="82">
                  <c:v>42309</c:v>
                </c:pt>
                <c:pt idx="83">
                  <c:v>42339</c:v>
                </c:pt>
                <c:pt idx="84">
                  <c:v>42370</c:v>
                </c:pt>
                <c:pt idx="85">
                  <c:v>42401</c:v>
                </c:pt>
                <c:pt idx="86">
                  <c:v>42430</c:v>
                </c:pt>
                <c:pt idx="87">
                  <c:v>42461</c:v>
                </c:pt>
                <c:pt idx="88">
                  <c:v>42491</c:v>
                </c:pt>
                <c:pt idx="89">
                  <c:v>42522</c:v>
                </c:pt>
                <c:pt idx="90">
                  <c:v>42552</c:v>
                </c:pt>
                <c:pt idx="91">
                  <c:v>42583</c:v>
                </c:pt>
                <c:pt idx="92">
                  <c:v>42614</c:v>
                </c:pt>
                <c:pt idx="93">
                  <c:v>42644</c:v>
                </c:pt>
                <c:pt idx="94">
                  <c:v>42675</c:v>
                </c:pt>
                <c:pt idx="95">
                  <c:v>42705</c:v>
                </c:pt>
                <c:pt idx="96">
                  <c:v>42736</c:v>
                </c:pt>
                <c:pt idx="97">
                  <c:v>42767</c:v>
                </c:pt>
                <c:pt idx="98">
                  <c:v>42795</c:v>
                </c:pt>
                <c:pt idx="99">
                  <c:v>42826</c:v>
                </c:pt>
                <c:pt idx="100">
                  <c:v>42856</c:v>
                </c:pt>
                <c:pt idx="101">
                  <c:v>42887</c:v>
                </c:pt>
                <c:pt idx="102">
                  <c:v>42917</c:v>
                </c:pt>
                <c:pt idx="103">
                  <c:v>42948</c:v>
                </c:pt>
                <c:pt idx="104">
                  <c:v>42979</c:v>
                </c:pt>
                <c:pt idx="105">
                  <c:v>43009</c:v>
                </c:pt>
                <c:pt idx="106">
                  <c:v>43040</c:v>
                </c:pt>
                <c:pt idx="107">
                  <c:v>43070</c:v>
                </c:pt>
                <c:pt idx="108">
                  <c:v>43101</c:v>
                </c:pt>
                <c:pt idx="109">
                  <c:v>43132</c:v>
                </c:pt>
                <c:pt idx="110">
                  <c:v>43160</c:v>
                </c:pt>
                <c:pt idx="111">
                  <c:v>43191</c:v>
                </c:pt>
                <c:pt idx="112">
                  <c:v>43221</c:v>
                </c:pt>
                <c:pt idx="113">
                  <c:v>43252</c:v>
                </c:pt>
                <c:pt idx="114">
                  <c:v>43282</c:v>
                </c:pt>
                <c:pt idx="115">
                  <c:v>43313</c:v>
                </c:pt>
                <c:pt idx="116">
                  <c:v>43344</c:v>
                </c:pt>
                <c:pt idx="117">
                  <c:v>43374</c:v>
                </c:pt>
                <c:pt idx="118">
                  <c:v>43405</c:v>
                </c:pt>
                <c:pt idx="119">
                  <c:v>43435</c:v>
                </c:pt>
                <c:pt idx="120">
                  <c:v>43466</c:v>
                </c:pt>
                <c:pt idx="121">
                  <c:v>43497</c:v>
                </c:pt>
                <c:pt idx="122">
                  <c:v>43525</c:v>
                </c:pt>
                <c:pt idx="123">
                  <c:v>43556</c:v>
                </c:pt>
                <c:pt idx="124">
                  <c:v>43586</c:v>
                </c:pt>
                <c:pt idx="125">
                  <c:v>43617</c:v>
                </c:pt>
                <c:pt idx="126">
                  <c:v>43647</c:v>
                </c:pt>
                <c:pt idx="127">
                  <c:v>43678</c:v>
                </c:pt>
                <c:pt idx="128">
                  <c:v>43709</c:v>
                </c:pt>
                <c:pt idx="129">
                  <c:v>43739</c:v>
                </c:pt>
                <c:pt idx="130">
                  <c:v>43770</c:v>
                </c:pt>
                <c:pt idx="131">
                  <c:v>43800</c:v>
                </c:pt>
                <c:pt idx="132">
                  <c:v>43831</c:v>
                </c:pt>
                <c:pt idx="133">
                  <c:v>43862</c:v>
                </c:pt>
                <c:pt idx="134">
                  <c:v>43891</c:v>
                </c:pt>
                <c:pt idx="135">
                  <c:v>43922</c:v>
                </c:pt>
                <c:pt idx="136">
                  <c:v>43952</c:v>
                </c:pt>
                <c:pt idx="137">
                  <c:v>43983</c:v>
                </c:pt>
                <c:pt idx="138">
                  <c:v>44013</c:v>
                </c:pt>
                <c:pt idx="139">
                  <c:v>44044</c:v>
                </c:pt>
                <c:pt idx="140">
                  <c:v>44075</c:v>
                </c:pt>
                <c:pt idx="141">
                  <c:v>44105</c:v>
                </c:pt>
                <c:pt idx="142">
                  <c:v>44136</c:v>
                </c:pt>
                <c:pt idx="143">
                  <c:v>44166</c:v>
                </c:pt>
                <c:pt idx="144">
                  <c:v>44197</c:v>
                </c:pt>
                <c:pt idx="145">
                  <c:v>44228</c:v>
                </c:pt>
                <c:pt idx="146">
                  <c:v>44256</c:v>
                </c:pt>
                <c:pt idx="147">
                  <c:v>44287</c:v>
                </c:pt>
                <c:pt idx="148">
                  <c:v>44317</c:v>
                </c:pt>
                <c:pt idx="149">
                  <c:v>44348</c:v>
                </c:pt>
                <c:pt idx="150">
                  <c:v>44378</c:v>
                </c:pt>
                <c:pt idx="151">
                  <c:v>44409</c:v>
                </c:pt>
                <c:pt idx="152">
                  <c:v>44440</c:v>
                </c:pt>
                <c:pt idx="153">
                  <c:v>44470</c:v>
                </c:pt>
                <c:pt idx="154">
                  <c:v>44501</c:v>
                </c:pt>
                <c:pt idx="155">
                  <c:v>44531</c:v>
                </c:pt>
                <c:pt idx="156">
                  <c:v>44562</c:v>
                </c:pt>
                <c:pt idx="157">
                  <c:v>44593</c:v>
                </c:pt>
                <c:pt idx="158">
                  <c:v>44621</c:v>
                </c:pt>
                <c:pt idx="159">
                  <c:v>44652</c:v>
                </c:pt>
                <c:pt idx="160">
                  <c:v>44682</c:v>
                </c:pt>
                <c:pt idx="161">
                  <c:v>44713</c:v>
                </c:pt>
                <c:pt idx="162">
                  <c:v>44743</c:v>
                </c:pt>
                <c:pt idx="163">
                  <c:v>44774</c:v>
                </c:pt>
                <c:pt idx="164">
                  <c:v>44805</c:v>
                </c:pt>
                <c:pt idx="165">
                  <c:v>44835</c:v>
                </c:pt>
                <c:pt idx="166">
                  <c:v>44866</c:v>
                </c:pt>
                <c:pt idx="167">
                  <c:v>44896</c:v>
                </c:pt>
              </c:numCache>
            </c:numRef>
          </c:cat>
          <c:val>
            <c:numRef>
              <c:f>acled!$J$147:$J$314</c:f>
              <c:numCache>
                <c:formatCode>General</c:formatCode>
                <c:ptCount val="168"/>
                <c:pt idx="0">
                  <c:v>11</c:v>
                </c:pt>
                <c:pt idx="1">
                  <c:v>0</c:v>
                </c:pt>
                <c:pt idx="2">
                  <c:v>0</c:v>
                </c:pt>
                <c:pt idx="3">
                  <c:v>0</c:v>
                </c:pt>
                <c:pt idx="4">
                  <c:v>10</c:v>
                </c:pt>
                <c:pt idx="5">
                  <c:v>104</c:v>
                </c:pt>
                <c:pt idx="6">
                  <c:v>22</c:v>
                </c:pt>
                <c:pt idx="7">
                  <c:v>30</c:v>
                </c:pt>
                <c:pt idx="8">
                  <c:v>11</c:v>
                </c:pt>
                <c:pt idx="9">
                  <c:v>8</c:v>
                </c:pt>
                <c:pt idx="10">
                  <c:v>60</c:v>
                </c:pt>
                <c:pt idx="11">
                  <c:v>4</c:v>
                </c:pt>
                <c:pt idx="12">
                  <c:v>6</c:v>
                </c:pt>
                <c:pt idx="13">
                  <c:v>59</c:v>
                </c:pt>
                <c:pt idx="14">
                  <c:v>74</c:v>
                </c:pt>
                <c:pt idx="15">
                  <c:v>79</c:v>
                </c:pt>
                <c:pt idx="16">
                  <c:v>44</c:v>
                </c:pt>
                <c:pt idx="17">
                  <c:v>8</c:v>
                </c:pt>
                <c:pt idx="18">
                  <c:v>29</c:v>
                </c:pt>
                <c:pt idx="19">
                  <c:v>0</c:v>
                </c:pt>
                <c:pt idx="20">
                  <c:v>42</c:v>
                </c:pt>
                <c:pt idx="21">
                  <c:v>8</c:v>
                </c:pt>
                <c:pt idx="22">
                  <c:v>59</c:v>
                </c:pt>
                <c:pt idx="23">
                  <c:v>4</c:v>
                </c:pt>
                <c:pt idx="24">
                  <c:v>0</c:v>
                </c:pt>
                <c:pt idx="25">
                  <c:v>18</c:v>
                </c:pt>
                <c:pt idx="26">
                  <c:v>18</c:v>
                </c:pt>
                <c:pt idx="27">
                  <c:v>41</c:v>
                </c:pt>
                <c:pt idx="28">
                  <c:v>9</c:v>
                </c:pt>
                <c:pt idx="29">
                  <c:v>27</c:v>
                </c:pt>
                <c:pt idx="30">
                  <c:v>7</c:v>
                </c:pt>
                <c:pt idx="31">
                  <c:v>2</c:v>
                </c:pt>
                <c:pt idx="32">
                  <c:v>63</c:v>
                </c:pt>
                <c:pt idx="33">
                  <c:v>2</c:v>
                </c:pt>
                <c:pt idx="34">
                  <c:v>1</c:v>
                </c:pt>
                <c:pt idx="35">
                  <c:v>16</c:v>
                </c:pt>
                <c:pt idx="36">
                  <c:v>10</c:v>
                </c:pt>
                <c:pt idx="37">
                  <c:v>3</c:v>
                </c:pt>
                <c:pt idx="38">
                  <c:v>24</c:v>
                </c:pt>
                <c:pt idx="39">
                  <c:v>85</c:v>
                </c:pt>
                <c:pt idx="40">
                  <c:v>9</c:v>
                </c:pt>
                <c:pt idx="41">
                  <c:v>4</c:v>
                </c:pt>
                <c:pt idx="42">
                  <c:v>4</c:v>
                </c:pt>
                <c:pt idx="43">
                  <c:v>6</c:v>
                </c:pt>
                <c:pt idx="44">
                  <c:v>20</c:v>
                </c:pt>
                <c:pt idx="45">
                  <c:v>1</c:v>
                </c:pt>
                <c:pt idx="46">
                  <c:v>19</c:v>
                </c:pt>
                <c:pt idx="47">
                  <c:v>77</c:v>
                </c:pt>
                <c:pt idx="48">
                  <c:v>18</c:v>
                </c:pt>
                <c:pt idx="49">
                  <c:v>5</c:v>
                </c:pt>
                <c:pt idx="50">
                  <c:v>156</c:v>
                </c:pt>
                <c:pt idx="51">
                  <c:v>124</c:v>
                </c:pt>
                <c:pt idx="52">
                  <c:v>43</c:v>
                </c:pt>
                <c:pt idx="53">
                  <c:v>46</c:v>
                </c:pt>
                <c:pt idx="54">
                  <c:v>279</c:v>
                </c:pt>
                <c:pt idx="55">
                  <c:v>138</c:v>
                </c:pt>
                <c:pt idx="56">
                  <c:v>366</c:v>
                </c:pt>
                <c:pt idx="57">
                  <c:v>198</c:v>
                </c:pt>
                <c:pt idx="58">
                  <c:v>76</c:v>
                </c:pt>
                <c:pt idx="59">
                  <c:v>1110</c:v>
                </c:pt>
                <c:pt idx="60">
                  <c:v>1139</c:v>
                </c:pt>
                <c:pt idx="61">
                  <c:v>574</c:v>
                </c:pt>
                <c:pt idx="62">
                  <c:v>210</c:v>
                </c:pt>
                <c:pt idx="63">
                  <c:v>305</c:v>
                </c:pt>
                <c:pt idx="64">
                  <c:v>375</c:v>
                </c:pt>
                <c:pt idx="65">
                  <c:v>249</c:v>
                </c:pt>
                <c:pt idx="66">
                  <c:v>99</c:v>
                </c:pt>
                <c:pt idx="67">
                  <c:v>198</c:v>
                </c:pt>
                <c:pt idx="68">
                  <c:v>72</c:v>
                </c:pt>
                <c:pt idx="69">
                  <c:v>204</c:v>
                </c:pt>
                <c:pt idx="70">
                  <c:v>22</c:v>
                </c:pt>
                <c:pt idx="71">
                  <c:v>171</c:v>
                </c:pt>
                <c:pt idx="72">
                  <c:v>59</c:v>
                </c:pt>
                <c:pt idx="73">
                  <c:v>54</c:v>
                </c:pt>
                <c:pt idx="74">
                  <c:v>52</c:v>
                </c:pt>
                <c:pt idx="75">
                  <c:v>22</c:v>
                </c:pt>
                <c:pt idx="76">
                  <c:v>27</c:v>
                </c:pt>
                <c:pt idx="77">
                  <c:v>11</c:v>
                </c:pt>
                <c:pt idx="78">
                  <c:v>9</c:v>
                </c:pt>
                <c:pt idx="79">
                  <c:v>81</c:v>
                </c:pt>
                <c:pt idx="80">
                  <c:v>86</c:v>
                </c:pt>
                <c:pt idx="81">
                  <c:v>56</c:v>
                </c:pt>
                <c:pt idx="82">
                  <c:v>46</c:v>
                </c:pt>
                <c:pt idx="83">
                  <c:v>22</c:v>
                </c:pt>
                <c:pt idx="84">
                  <c:v>18</c:v>
                </c:pt>
                <c:pt idx="85">
                  <c:v>8</c:v>
                </c:pt>
                <c:pt idx="86">
                  <c:v>19</c:v>
                </c:pt>
                <c:pt idx="87">
                  <c:v>9</c:v>
                </c:pt>
                <c:pt idx="88">
                  <c:v>30</c:v>
                </c:pt>
                <c:pt idx="89">
                  <c:v>67</c:v>
                </c:pt>
                <c:pt idx="90">
                  <c:v>30</c:v>
                </c:pt>
                <c:pt idx="91">
                  <c:v>2</c:v>
                </c:pt>
                <c:pt idx="92">
                  <c:v>73</c:v>
                </c:pt>
                <c:pt idx="93">
                  <c:v>108</c:v>
                </c:pt>
                <c:pt idx="94">
                  <c:v>142</c:v>
                </c:pt>
                <c:pt idx="95">
                  <c:v>233</c:v>
                </c:pt>
                <c:pt idx="96">
                  <c:v>24</c:v>
                </c:pt>
                <c:pt idx="97">
                  <c:v>76</c:v>
                </c:pt>
                <c:pt idx="98">
                  <c:v>236</c:v>
                </c:pt>
                <c:pt idx="99">
                  <c:v>61</c:v>
                </c:pt>
                <c:pt idx="100">
                  <c:v>442</c:v>
                </c:pt>
                <c:pt idx="101">
                  <c:v>174</c:v>
                </c:pt>
                <c:pt idx="102">
                  <c:v>138</c:v>
                </c:pt>
                <c:pt idx="103">
                  <c:v>210</c:v>
                </c:pt>
                <c:pt idx="104">
                  <c:v>64</c:v>
                </c:pt>
                <c:pt idx="105">
                  <c:v>191</c:v>
                </c:pt>
                <c:pt idx="106">
                  <c:v>85</c:v>
                </c:pt>
                <c:pt idx="107">
                  <c:v>128</c:v>
                </c:pt>
                <c:pt idx="108">
                  <c:v>235</c:v>
                </c:pt>
                <c:pt idx="109">
                  <c:v>51</c:v>
                </c:pt>
                <c:pt idx="110">
                  <c:v>85</c:v>
                </c:pt>
                <c:pt idx="111">
                  <c:v>140</c:v>
                </c:pt>
                <c:pt idx="112">
                  <c:v>200</c:v>
                </c:pt>
                <c:pt idx="113">
                  <c:v>109</c:v>
                </c:pt>
                <c:pt idx="114">
                  <c:v>54</c:v>
                </c:pt>
                <c:pt idx="115">
                  <c:v>62</c:v>
                </c:pt>
                <c:pt idx="116">
                  <c:v>28</c:v>
                </c:pt>
                <c:pt idx="117">
                  <c:v>41</c:v>
                </c:pt>
                <c:pt idx="118">
                  <c:v>139</c:v>
                </c:pt>
                <c:pt idx="119">
                  <c:v>27</c:v>
                </c:pt>
                <c:pt idx="120">
                  <c:v>83</c:v>
                </c:pt>
                <c:pt idx="121">
                  <c:v>28</c:v>
                </c:pt>
                <c:pt idx="122">
                  <c:v>26</c:v>
                </c:pt>
                <c:pt idx="123">
                  <c:v>146</c:v>
                </c:pt>
                <c:pt idx="124">
                  <c:v>66</c:v>
                </c:pt>
                <c:pt idx="125">
                  <c:v>1</c:v>
                </c:pt>
                <c:pt idx="126">
                  <c:v>16</c:v>
                </c:pt>
                <c:pt idx="127">
                  <c:v>15</c:v>
                </c:pt>
                <c:pt idx="128">
                  <c:v>72</c:v>
                </c:pt>
                <c:pt idx="129">
                  <c:v>27</c:v>
                </c:pt>
                <c:pt idx="130">
                  <c:v>20</c:v>
                </c:pt>
                <c:pt idx="131">
                  <c:v>96</c:v>
                </c:pt>
                <c:pt idx="132">
                  <c:v>54</c:v>
                </c:pt>
                <c:pt idx="133">
                  <c:v>50</c:v>
                </c:pt>
                <c:pt idx="134">
                  <c:v>77</c:v>
                </c:pt>
                <c:pt idx="135">
                  <c:v>28</c:v>
                </c:pt>
                <c:pt idx="136">
                  <c:v>27</c:v>
                </c:pt>
                <c:pt idx="137">
                  <c:v>14</c:v>
                </c:pt>
                <c:pt idx="138">
                  <c:v>47</c:v>
                </c:pt>
                <c:pt idx="139">
                  <c:v>8</c:v>
                </c:pt>
                <c:pt idx="140">
                  <c:v>1</c:v>
                </c:pt>
                <c:pt idx="141">
                  <c:v>14</c:v>
                </c:pt>
                <c:pt idx="142">
                  <c:v>26</c:v>
                </c:pt>
                <c:pt idx="143">
                  <c:v>100</c:v>
                </c:pt>
                <c:pt idx="144">
                  <c:v>158</c:v>
                </c:pt>
                <c:pt idx="145">
                  <c:v>50</c:v>
                </c:pt>
                <c:pt idx="146">
                  <c:v>42</c:v>
                </c:pt>
                <c:pt idx="147">
                  <c:v>97</c:v>
                </c:pt>
                <c:pt idx="148">
                  <c:v>80</c:v>
                </c:pt>
                <c:pt idx="149">
                  <c:v>123</c:v>
                </c:pt>
                <c:pt idx="150">
                  <c:v>128</c:v>
                </c:pt>
                <c:pt idx="151">
                  <c:v>136</c:v>
                </c:pt>
                <c:pt idx="152">
                  <c:v>238</c:v>
                </c:pt>
                <c:pt idx="153">
                  <c:v>183</c:v>
                </c:pt>
                <c:pt idx="154">
                  <c:v>381</c:v>
                </c:pt>
                <c:pt idx="155">
                  <c:v>92</c:v>
                </c:pt>
                <c:pt idx="156">
                  <c:v>146</c:v>
                </c:pt>
                <c:pt idx="157">
                  <c:v>96</c:v>
                </c:pt>
                <c:pt idx="158">
                  <c:v>119</c:v>
                </c:pt>
                <c:pt idx="159">
                  <c:v>89</c:v>
                </c:pt>
                <c:pt idx="160">
                  <c:v>87</c:v>
                </c:pt>
                <c:pt idx="161">
                  <c:v>60</c:v>
                </c:pt>
                <c:pt idx="162">
                  <c:v>27</c:v>
                </c:pt>
                <c:pt idx="163">
                  <c:v>25</c:v>
                </c:pt>
                <c:pt idx="164">
                  <c:v>12</c:v>
                </c:pt>
                <c:pt idx="165">
                  <c:v>53</c:v>
                </c:pt>
                <c:pt idx="166">
                  <c:v>21</c:v>
                </c:pt>
                <c:pt idx="167">
                  <c:v>104</c:v>
                </c:pt>
              </c:numCache>
            </c:numRef>
          </c:val>
          <c:smooth val="0"/>
          <c:extLst>
            <c:ext xmlns:c16="http://schemas.microsoft.com/office/drawing/2014/chart" uri="{C3380CC4-5D6E-409C-BE32-E72D297353CC}">
              <c16:uniqueId val="{00000001-1416-489C-862E-277B656A2B63}"/>
            </c:ext>
          </c:extLst>
        </c:ser>
        <c:dLbls>
          <c:showLegendKey val="0"/>
          <c:showVal val="0"/>
          <c:showCatName val="0"/>
          <c:showSerName val="0"/>
          <c:showPercent val="0"/>
          <c:showBubbleSize val="0"/>
        </c:dLbls>
        <c:marker val="1"/>
        <c:smooth val="0"/>
        <c:axId val="293946944"/>
        <c:axId val="293959008"/>
      </c:lineChart>
      <c:dateAx>
        <c:axId val="298569648"/>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98579632"/>
        <c:crosses val="autoZero"/>
        <c:auto val="1"/>
        <c:lblOffset val="100"/>
        <c:baseTimeUnit val="months"/>
        <c:majorUnit val="2"/>
        <c:majorTimeUnit val="years"/>
      </c:dateAx>
      <c:valAx>
        <c:axId val="2985796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Total number of events each month</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98569648"/>
        <c:crosses val="autoZero"/>
        <c:crossBetween val="between"/>
      </c:valAx>
      <c:valAx>
        <c:axId val="293959008"/>
        <c:scaling>
          <c:orientation val="minMax"/>
        </c:scaling>
        <c:delete val="0"/>
        <c:axPos val="r"/>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Total number of fatalities each month</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93946944"/>
        <c:crosses val="max"/>
        <c:crossBetween val="between"/>
      </c:valAx>
      <c:dateAx>
        <c:axId val="293946944"/>
        <c:scaling>
          <c:orientation val="minMax"/>
        </c:scaling>
        <c:delete val="1"/>
        <c:axPos val="b"/>
        <c:numFmt formatCode="mmm\-yy" sourceLinked="1"/>
        <c:majorTickMark val="out"/>
        <c:minorTickMark val="none"/>
        <c:tickLblPos val="nextTo"/>
        <c:crossAx val="293959008"/>
        <c:crosses val="autoZero"/>
        <c:auto val="1"/>
        <c:lblOffset val="100"/>
        <c:baseTimeUnit val="months"/>
      </c:date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numRef>
              <c:f>idps!$B$4:$B$17</c:f>
              <c:numCache>
                <c:formatCode>General</c:formatCod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numCache>
            </c:numRef>
          </c:cat>
          <c:val>
            <c:numRef>
              <c:f>idps!$C$4:$C$17</c:f>
              <c:numCache>
                <c:formatCode>General</c:formatCode>
                <c:ptCount val="14"/>
                <c:pt idx="0">
                  <c:v>162000</c:v>
                </c:pt>
                <c:pt idx="1">
                  <c:v>192000</c:v>
                </c:pt>
                <c:pt idx="2">
                  <c:v>105000</c:v>
                </c:pt>
                <c:pt idx="3">
                  <c:v>132000</c:v>
                </c:pt>
                <c:pt idx="4">
                  <c:v>935000</c:v>
                </c:pt>
                <c:pt idx="5">
                  <c:v>438000</c:v>
                </c:pt>
                <c:pt idx="6">
                  <c:v>452000</c:v>
                </c:pt>
                <c:pt idx="7">
                  <c:v>412000</c:v>
                </c:pt>
                <c:pt idx="8">
                  <c:v>689000</c:v>
                </c:pt>
                <c:pt idx="9">
                  <c:v>641000</c:v>
                </c:pt>
                <c:pt idx="10">
                  <c:v>592000</c:v>
                </c:pt>
                <c:pt idx="11">
                  <c:v>682000</c:v>
                </c:pt>
                <c:pt idx="12">
                  <c:v>692000</c:v>
                </c:pt>
                <c:pt idx="13">
                  <c:v>516000</c:v>
                </c:pt>
              </c:numCache>
            </c:numRef>
          </c:val>
          <c:extLst>
            <c:ext xmlns:c16="http://schemas.microsoft.com/office/drawing/2014/chart" uri="{C3380CC4-5D6E-409C-BE32-E72D297353CC}">
              <c16:uniqueId val="{00000000-3C7E-4EDD-BFC3-E13FB46AF301}"/>
            </c:ext>
          </c:extLst>
        </c:ser>
        <c:dLbls>
          <c:showLegendKey val="0"/>
          <c:showVal val="0"/>
          <c:showCatName val="0"/>
          <c:showSerName val="0"/>
          <c:showPercent val="0"/>
          <c:showBubbleSize val="0"/>
        </c:dLbls>
        <c:gapWidth val="219"/>
        <c:overlap val="-27"/>
        <c:axId val="82417776"/>
        <c:axId val="82437744"/>
      </c:barChart>
      <c:catAx>
        <c:axId val="82417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2437744"/>
        <c:crosses val="autoZero"/>
        <c:auto val="1"/>
        <c:lblAlgn val="ctr"/>
        <c:lblOffset val="100"/>
        <c:noMultiLvlLbl val="0"/>
      </c:catAx>
      <c:valAx>
        <c:axId val="82437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Number of IDPs (thousands)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2417776"/>
        <c:crosses val="autoZero"/>
        <c:crossBetween val="between"/>
        <c:dispUnits>
          <c:builtInUnit val="thousands"/>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xtab_povstatus_redux!$I$2</c:f>
              <c:strCache>
                <c:ptCount val="1"/>
                <c:pt idx="0">
                  <c:v>Food poor</c:v>
                </c:pt>
              </c:strCache>
            </c:strRef>
          </c:tx>
          <c:spPr>
            <a:solidFill>
              <a:schemeClr val="accent1">
                <a:shade val="53000"/>
              </a:schemeClr>
            </a:solidFill>
            <a:ln>
              <a:noFill/>
            </a:ln>
            <a:effectLst/>
          </c:spPr>
          <c:invertIfNegative val="0"/>
          <c:cat>
            <c:strRef>
              <c:f>xtab_povstatus_redux!$G$3:$H$9</c:f>
              <c:strCache>
                <c:ptCount val="3"/>
                <c:pt idx="0">
                  <c:v>In camp</c:v>
                </c:pt>
                <c:pt idx="1">
                  <c:v>All out-of-camp</c:v>
                </c:pt>
                <c:pt idx="2">
                  <c:v>Catchment area: sous-préfecture</c:v>
                </c:pt>
              </c:strCache>
            </c:strRef>
          </c:cat>
          <c:val>
            <c:numRef>
              <c:f>xtab_povstatus_redux!$I$3:$I$5</c:f>
              <c:numCache>
                <c:formatCode>0.0</c:formatCode>
                <c:ptCount val="3"/>
                <c:pt idx="0">
                  <c:v>65.934667115132896</c:v>
                </c:pt>
                <c:pt idx="1">
                  <c:v>54.455008237454926</c:v>
                </c:pt>
                <c:pt idx="2">
                  <c:v>65.757794861604253</c:v>
                </c:pt>
              </c:numCache>
            </c:numRef>
          </c:val>
          <c:extLst>
            <c:ext xmlns:c16="http://schemas.microsoft.com/office/drawing/2014/chart" uri="{C3380CC4-5D6E-409C-BE32-E72D297353CC}">
              <c16:uniqueId val="{00000000-0BC4-4A80-9EF4-A83E3FF6A98B}"/>
            </c:ext>
          </c:extLst>
        </c:ser>
        <c:ser>
          <c:idx val="1"/>
          <c:order val="1"/>
          <c:tx>
            <c:strRef>
              <c:f>xtab_povstatus_redux!$J$2</c:f>
              <c:strCache>
                <c:ptCount val="1"/>
                <c:pt idx="0">
                  <c:v>Poor but not food poor</c:v>
                </c:pt>
              </c:strCache>
            </c:strRef>
          </c:tx>
          <c:spPr>
            <a:solidFill>
              <a:schemeClr val="accent1">
                <a:shade val="76000"/>
              </a:schemeClr>
            </a:solidFill>
            <a:ln>
              <a:noFill/>
            </a:ln>
            <a:effectLst/>
          </c:spPr>
          <c:invertIfNegative val="0"/>
          <c:cat>
            <c:strRef>
              <c:f>xtab_povstatus_redux!$G$3:$H$9</c:f>
              <c:strCache>
                <c:ptCount val="3"/>
                <c:pt idx="0">
                  <c:v>In camp</c:v>
                </c:pt>
                <c:pt idx="1">
                  <c:v>All out-of-camp</c:v>
                </c:pt>
                <c:pt idx="2">
                  <c:v>Catchment area: sous-préfecture</c:v>
                </c:pt>
              </c:strCache>
            </c:strRef>
          </c:cat>
          <c:val>
            <c:numRef>
              <c:f>xtab_povstatus_redux!$J$3:$J$5</c:f>
              <c:numCache>
                <c:formatCode>0.0</c:formatCode>
                <c:ptCount val="3"/>
                <c:pt idx="0">
                  <c:v>10.336876486726345</c:v>
                </c:pt>
                <c:pt idx="1">
                  <c:v>14.057318180270855</c:v>
                </c:pt>
                <c:pt idx="2">
                  <c:v>11.664938864534726</c:v>
                </c:pt>
              </c:numCache>
            </c:numRef>
          </c:val>
          <c:extLst>
            <c:ext xmlns:c16="http://schemas.microsoft.com/office/drawing/2014/chart" uri="{C3380CC4-5D6E-409C-BE32-E72D297353CC}">
              <c16:uniqueId val="{00000001-0BC4-4A80-9EF4-A83E3FF6A98B}"/>
            </c:ext>
          </c:extLst>
        </c:ser>
        <c:ser>
          <c:idx val="2"/>
          <c:order val="2"/>
          <c:tx>
            <c:strRef>
              <c:f>xtab_povstatus_redux!$K$2</c:f>
              <c:strCache>
                <c:ptCount val="1"/>
                <c:pt idx="0">
                  <c:v>Non-poor</c:v>
                </c:pt>
              </c:strCache>
            </c:strRef>
          </c:tx>
          <c:spPr>
            <a:solidFill>
              <a:schemeClr val="bg2"/>
            </a:solidFill>
            <a:ln>
              <a:noFill/>
            </a:ln>
            <a:effectLst/>
          </c:spPr>
          <c:invertIfNegative val="0"/>
          <c:cat>
            <c:strRef>
              <c:f>xtab_povstatus_redux!$G$3:$H$9</c:f>
              <c:strCache>
                <c:ptCount val="3"/>
                <c:pt idx="0">
                  <c:v>In camp</c:v>
                </c:pt>
                <c:pt idx="1">
                  <c:v>All out-of-camp</c:v>
                </c:pt>
                <c:pt idx="2">
                  <c:v>Catchment area: sous-préfecture</c:v>
                </c:pt>
              </c:strCache>
            </c:strRef>
          </c:cat>
          <c:val>
            <c:numRef>
              <c:f>xtab_povstatus_redux!$K$3:$K$5</c:f>
              <c:numCache>
                <c:formatCode>0.0</c:formatCode>
                <c:ptCount val="3"/>
                <c:pt idx="0">
                  <c:v>23.728456398140757</c:v>
                </c:pt>
                <c:pt idx="1">
                  <c:v>31.487673582274223</c:v>
                </c:pt>
                <c:pt idx="2">
                  <c:v>22.577266273861028</c:v>
                </c:pt>
              </c:numCache>
            </c:numRef>
          </c:val>
          <c:extLst>
            <c:ext xmlns:c16="http://schemas.microsoft.com/office/drawing/2014/chart" uri="{C3380CC4-5D6E-409C-BE32-E72D297353CC}">
              <c16:uniqueId val="{00000002-0BC4-4A80-9EF4-A83E3FF6A98B}"/>
            </c:ext>
          </c:extLst>
        </c:ser>
        <c:dLbls>
          <c:showLegendKey val="0"/>
          <c:showVal val="0"/>
          <c:showCatName val="0"/>
          <c:showSerName val="0"/>
          <c:showPercent val="0"/>
          <c:showBubbleSize val="0"/>
        </c:dLbls>
        <c:gapWidth val="150"/>
        <c:overlap val="100"/>
        <c:axId val="756932320"/>
        <c:axId val="2120757200"/>
      </c:barChart>
      <c:lineChart>
        <c:grouping val="standard"/>
        <c:varyColors val="0"/>
        <c:ser>
          <c:idx val="3"/>
          <c:order val="3"/>
          <c:tx>
            <c:strRef>
              <c:f>xtab_povstatus_redux!$L$2</c:f>
              <c:strCache>
                <c:ptCount val="1"/>
                <c:pt idx="0">
                  <c:v>In camp food poor</c:v>
                </c:pt>
              </c:strCache>
            </c:strRef>
          </c:tx>
          <c:spPr>
            <a:ln w="38100" cap="rnd">
              <a:solidFill>
                <a:srgbClr val="FF0000"/>
              </a:solidFill>
              <a:prstDash val="dash"/>
              <a:round/>
            </a:ln>
            <a:effectLst/>
          </c:spPr>
          <c:marker>
            <c:symbol val="none"/>
          </c:marker>
          <c:cat>
            <c:strRef>
              <c:f>xtab_povstatus_redux!$G$3:$H$9</c:f>
              <c:strCache>
                <c:ptCount val="3"/>
                <c:pt idx="0">
                  <c:v>In camp</c:v>
                </c:pt>
                <c:pt idx="1">
                  <c:v>All out-of-camp</c:v>
                </c:pt>
                <c:pt idx="2">
                  <c:v>Catchment area: sous-préfecture</c:v>
                </c:pt>
              </c:strCache>
            </c:strRef>
          </c:cat>
          <c:val>
            <c:numRef>
              <c:f>xtab_povstatus_redux!$L$3:$L$5</c:f>
              <c:numCache>
                <c:formatCode>0.0</c:formatCode>
                <c:ptCount val="3"/>
                <c:pt idx="0">
                  <c:v>65.934667115132896</c:v>
                </c:pt>
                <c:pt idx="1">
                  <c:v>65.934667115132896</c:v>
                </c:pt>
                <c:pt idx="2">
                  <c:v>65.934667115132896</c:v>
                </c:pt>
              </c:numCache>
            </c:numRef>
          </c:val>
          <c:smooth val="0"/>
          <c:extLst>
            <c:ext xmlns:c16="http://schemas.microsoft.com/office/drawing/2014/chart" uri="{C3380CC4-5D6E-409C-BE32-E72D297353CC}">
              <c16:uniqueId val="{00000003-0BC4-4A80-9EF4-A83E3FF6A98B}"/>
            </c:ext>
          </c:extLst>
        </c:ser>
        <c:ser>
          <c:idx val="4"/>
          <c:order val="4"/>
          <c:tx>
            <c:strRef>
              <c:f>xtab_povstatus_redux!$M$2</c:f>
              <c:strCache>
                <c:ptCount val="1"/>
                <c:pt idx="0">
                  <c:v>In camp total poor</c:v>
                </c:pt>
              </c:strCache>
            </c:strRef>
          </c:tx>
          <c:spPr>
            <a:ln w="38100" cap="rnd">
              <a:solidFill>
                <a:srgbClr val="FFC000"/>
              </a:solidFill>
              <a:prstDash val="dash"/>
              <a:round/>
            </a:ln>
            <a:effectLst/>
          </c:spPr>
          <c:marker>
            <c:symbol val="none"/>
          </c:marker>
          <c:cat>
            <c:strRef>
              <c:f>xtab_povstatus_redux!$G$3:$H$9</c:f>
              <c:strCache>
                <c:ptCount val="3"/>
                <c:pt idx="0">
                  <c:v>In camp</c:v>
                </c:pt>
                <c:pt idx="1">
                  <c:v>All out-of-camp</c:v>
                </c:pt>
                <c:pt idx="2">
                  <c:v>Catchment area: sous-préfecture</c:v>
                </c:pt>
              </c:strCache>
            </c:strRef>
          </c:cat>
          <c:val>
            <c:numRef>
              <c:f>xtab_povstatus_redux!$M$3:$M$5</c:f>
              <c:numCache>
                <c:formatCode>0.0</c:formatCode>
                <c:ptCount val="3"/>
                <c:pt idx="0">
                  <c:v>76.271543601859236</c:v>
                </c:pt>
                <c:pt idx="1">
                  <c:v>76.271543601859236</c:v>
                </c:pt>
                <c:pt idx="2">
                  <c:v>76.271543601859236</c:v>
                </c:pt>
              </c:numCache>
            </c:numRef>
          </c:val>
          <c:smooth val="0"/>
          <c:extLst>
            <c:ext xmlns:c16="http://schemas.microsoft.com/office/drawing/2014/chart" uri="{C3380CC4-5D6E-409C-BE32-E72D297353CC}">
              <c16:uniqueId val="{00000004-0BC4-4A80-9EF4-A83E3FF6A98B}"/>
            </c:ext>
          </c:extLst>
        </c:ser>
        <c:dLbls>
          <c:showLegendKey val="0"/>
          <c:showVal val="0"/>
          <c:showCatName val="0"/>
          <c:showSerName val="0"/>
          <c:showPercent val="0"/>
          <c:showBubbleSize val="0"/>
        </c:dLbls>
        <c:marker val="1"/>
        <c:smooth val="0"/>
        <c:axId val="756932320"/>
        <c:axId val="2120757200"/>
      </c:lineChart>
      <c:catAx>
        <c:axId val="756932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20757200"/>
        <c:crosses val="autoZero"/>
        <c:auto val="1"/>
        <c:lblAlgn val="ctr"/>
        <c:lblOffset val="100"/>
        <c:noMultiLvlLbl val="0"/>
      </c:catAx>
      <c:valAx>
        <c:axId val="2120757200"/>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Share of the population (percent)</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56932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3170583" cy="617642"/>
          </a:xfrm>
          <a:prstGeom prst="rect">
            <a:avLst/>
          </a:prstGeom>
        </p:spPr>
        <p:txBody>
          <a:bodyPr vert="horz" lIns="110217" tIns="55109" rIns="110217" bIns="55109" rtlCol="0"/>
          <a:lstStyle>
            <a:lvl1pPr algn="l">
              <a:defRPr sz="1500">
                <a:ea typeface="+mn-ea"/>
                <a:cs typeface="Times New Roman" pitchFamily="18" charset="0"/>
              </a:defRPr>
            </a:lvl1pPr>
          </a:lstStyle>
          <a:p>
            <a:pPr>
              <a:defRPr/>
            </a:pPr>
            <a:endParaRPr lang="en-US" dirty="0"/>
          </a:p>
        </p:txBody>
      </p:sp>
      <p:sp>
        <p:nvSpPr>
          <p:cNvPr id="3" name="Date Placeholder 2"/>
          <p:cNvSpPr>
            <a:spLocks noGrp="1"/>
          </p:cNvSpPr>
          <p:nvPr>
            <p:ph type="dt" sz="quarter" idx="1"/>
          </p:nvPr>
        </p:nvSpPr>
        <p:spPr>
          <a:xfrm>
            <a:off x="4142963" y="3"/>
            <a:ext cx="3170583" cy="617642"/>
          </a:xfrm>
          <a:prstGeom prst="rect">
            <a:avLst/>
          </a:prstGeom>
        </p:spPr>
        <p:txBody>
          <a:bodyPr vert="horz" wrap="square" lIns="110217" tIns="55109" rIns="110217" bIns="55109" numCol="1" anchor="t" anchorCtr="0" compatLnSpc="1">
            <a:prstTxWarp prst="textNoShape">
              <a:avLst/>
            </a:prstTxWarp>
          </a:bodyPr>
          <a:lstStyle>
            <a:lvl1pPr algn="r">
              <a:defRPr sz="1500" smtClean="0"/>
            </a:lvl1pPr>
          </a:lstStyle>
          <a:p>
            <a:pPr>
              <a:defRPr/>
            </a:pPr>
            <a:fld id="{26C646A4-BB9B-4B8C-855E-D46909ACE4EC}" type="datetimeFigureOut">
              <a:rPr lang="en-US"/>
              <a:pPr>
                <a:defRPr/>
              </a:pPr>
              <a:t>9/17/2024</a:t>
            </a:fld>
            <a:endParaRPr lang="en-US" dirty="0"/>
          </a:p>
        </p:txBody>
      </p:sp>
      <p:sp>
        <p:nvSpPr>
          <p:cNvPr id="4" name="Footer Placeholder 3"/>
          <p:cNvSpPr>
            <a:spLocks noGrp="1"/>
          </p:cNvSpPr>
          <p:nvPr>
            <p:ph type="ftr" sz="quarter" idx="2"/>
          </p:nvPr>
        </p:nvSpPr>
        <p:spPr>
          <a:xfrm>
            <a:off x="3" y="11724652"/>
            <a:ext cx="3170583" cy="617642"/>
          </a:xfrm>
          <a:prstGeom prst="rect">
            <a:avLst/>
          </a:prstGeom>
        </p:spPr>
        <p:txBody>
          <a:bodyPr vert="horz" lIns="110217" tIns="55109" rIns="110217" bIns="55109" rtlCol="0" anchor="b"/>
          <a:lstStyle>
            <a:lvl1pPr algn="l">
              <a:defRPr sz="1500">
                <a:ea typeface="+mn-ea"/>
                <a:cs typeface="Times New Roman" pitchFamily="18" charset="0"/>
              </a:defRPr>
            </a:lvl1pPr>
          </a:lstStyle>
          <a:p>
            <a:pPr>
              <a:defRPr/>
            </a:pPr>
            <a:endParaRPr lang="en-US" dirty="0"/>
          </a:p>
        </p:txBody>
      </p:sp>
      <p:sp>
        <p:nvSpPr>
          <p:cNvPr id="5" name="Slide Number Placeholder 4"/>
          <p:cNvSpPr>
            <a:spLocks noGrp="1"/>
          </p:cNvSpPr>
          <p:nvPr>
            <p:ph type="sldNum" sz="quarter" idx="3"/>
          </p:nvPr>
        </p:nvSpPr>
        <p:spPr>
          <a:xfrm>
            <a:off x="4142963" y="11724652"/>
            <a:ext cx="3170583" cy="617642"/>
          </a:xfrm>
          <a:prstGeom prst="rect">
            <a:avLst/>
          </a:prstGeom>
        </p:spPr>
        <p:txBody>
          <a:bodyPr vert="horz" wrap="square" lIns="110217" tIns="55109" rIns="110217" bIns="55109" numCol="1" anchor="b" anchorCtr="0" compatLnSpc="1">
            <a:prstTxWarp prst="textNoShape">
              <a:avLst/>
            </a:prstTxWarp>
          </a:bodyPr>
          <a:lstStyle>
            <a:lvl1pPr algn="r">
              <a:defRPr sz="1500" smtClean="0"/>
            </a:lvl1pPr>
          </a:lstStyle>
          <a:p>
            <a:pPr>
              <a:defRPr/>
            </a:pPr>
            <a:fld id="{7835A6EA-93D0-47D8-AD17-855E4C25975C}" type="slidenum">
              <a:rPr lang="en-US"/>
              <a:pPr>
                <a:defRPr/>
              </a:pPr>
              <a:t>‹#›</a:t>
            </a:fld>
            <a:endParaRPr lang="en-US" dirty="0"/>
          </a:p>
        </p:txBody>
      </p:sp>
    </p:spTree>
    <p:extLst>
      <p:ext uri="{BB962C8B-B14F-4D97-AF65-F5344CB8AC3E}">
        <p14:creationId xmlns:p14="http://schemas.microsoft.com/office/powerpoint/2010/main" val="6274954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3170583" cy="617642"/>
          </a:xfrm>
          <a:prstGeom prst="rect">
            <a:avLst/>
          </a:prstGeom>
        </p:spPr>
        <p:txBody>
          <a:bodyPr vert="horz" lIns="110217" tIns="55109" rIns="110217" bIns="55109" rtlCol="0"/>
          <a:lstStyle>
            <a:lvl1pPr algn="l">
              <a:defRPr sz="1500">
                <a:ea typeface="+mn-ea"/>
                <a:cs typeface="Times New Roman" pitchFamily="18" charset="0"/>
              </a:defRPr>
            </a:lvl1pPr>
          </a:lstStyle>
          <a:p>
            <a:pPr>
              <a:defRPr/>
            </a:pPr>
            <a:endParaRPr lang="en-US" dirty="0"/>
          </a:p>
        </p:txBody>
      </p:sp>
      <p:sp>
        <p:nvSpPr>
          <p:cNvPr id="3" name="Date Placeholder 2"/>
          <p:cNvSpPr>
            <a:spLocks noGrp="1"/>
          </p:cNvSpPr>
          <p:nvPr>
            <p:ph type="dt" idx="1"/>
          </p:nvPr>
        </p:nvSpPr>
        <p:spPr>
          <a:xfrm>
            <a:off x="4142963" y="3"/>
            <a:ext cx="3170583" cy="617642"/>
          </a:xfrm>
          <a:prstGeom prst="rect">
            <a:avLst/>
          </a:prstGeom>
        </p:spPr>
        <p:txBody>
          <a:bodyPr vert="horz" wrap="square" lIns="110217" tIns="55109" rIns="110217" bIns="55109" numCol="1" anchor="t" anchorCtr="0" compatLnSpc="1">
            <a:prstTxWarp prst="textNoShape">
              <a:avLst/>
            </a:prstTxWarp>
          </a:bodyPr>
          <a:lstStyle>
            <a:lvl1pPr algn="r">
              <a:defRPr sz="1500" smtClean="0"/>
            </a:lvl1pPr>
          </a:lstStyle>
          <a:p>
            <a:pPr>
              <a:defRPr/>
            </a:pPr>
            <a:fld id="{19F3E8D4-DEC0-4006-8D4F-0FDA10470C08}" type="datetimeFigureOut">
              <a:rPr lang="en-US"/>
              <a:pPr>
                <a:defRPr/>
              </a:pPr>
              <a:t>9/17/2024</a:t>
            </a:fld>
            <a:endParaRPr lang="en-US" dirty="0"/>
          </a:p>
        </p:txBody>
      </p:sp>
      <p:sp>
        <p:nvSpPr>
          <p:cNvPr id="4" name="Slide Image Placeholder 3"/>
          <p:cNvSpPr>
            <a:spLocks noGrp="1" noRot="1" noChangeAspect="1"/>
          </p:cNvSpPr>
          <p:nvPr>
            <p:ph type="sldImg" idx="2"/>
          </p:nvPr>
        </p:nvSpPr>
        <p:spPr>
          <a:xfrm>
            <a:off x="-457200" y="925513"/>
            <a:ext cx="8229600" cy="4629150"/>
          </a:xfrm>
          <a:prstGeom prst="rect">
            <a:avLst/>
          </a:prstGeom>
          <a:noFill/>
          <a:ln w="12700">
            <a:solidFill>
              <a:prstClr val="black"/>
            </a:solidFill>
          </a:ln>
        </p:spPr>
        <p:txBody>
          <a:bodyPr vert="horz" lIns="110217" tIns="55109" rIns="110217" bIns="55109" rtlCol="0" anchor="ctr"/>
          <a:lstStyle/>
          <a:p>
            <a:pPr lvl="0"/>
            <a:endParaRPr lang="en-US" noProof="0" dirty="0"/>
          </a:p>
        </p:txBody>
      </p:sp>
      <p:sp>
        <p:nvSpPr>
          <p:cNvPr id="5" name="Notes Placeholder 4"/>
          <p:cNvSpPr>
            <a:spLocks noGrp="1"/>
          </p:cNvSpPr>
          <p:nvPr>
            <p:ph type="body" sz="quarter" idx="3"/>
          </p:nvPr>
        </p:nvSpPr>
        <p:spPr>
          <a:xfrm>
            <a:off x="732183" y="5864435"/>
            <a:ext cx="5850835" cy="5554559"/>
          </a:xfrm>
          <a:prstGeom prst="rect">
            <a:avLst/>
          </a:prstGeom>
        </p:spPr>
        <p:txBody>
          <a:bodyPr vert="horz" lIns="110217" tIns="55109" rIns="110217" bIns="5510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3" y="11724652"/>
            <a:ext cx="3170583" cy="617642"/>
          </a:xfrm>
          <a:prstGeom prst="rect">
            <a:avLst/>
          </a:prstGeom>
        </p:spPr>
        <p:txBody>
          <a:bodyPr vert="horz" lIns="110217" tIns="55109" rIns="110217" bIns="55109" rtlCol="0" anchor="b"/>
          <a:lstStyle>
            <a:lvl1pPr algn="l">
              <a:defRPr sz="1500">
                <a:ea typeface="+mn-ea"/>
                <a:cs typeface="Times New Roman" pitchFamily="18" charset="0"/>
              </a:defRPr>
            </a:lvl1pPr>
          </a:lstStyle>
          <a:p>
            <a:pPr>
              <a:defRPr/>
            </a:pPr>
            <a:endParaRPr lang="en-US" dirty="0"/>
          </a:p>
        </p:txBody>
      </p:sp>
      <p:sp>
        <p:nvSpPr>
          <p:cNvPr id="7" name="Slide Number Placeholder 6"/>
          <p:cNvSpPr>
            <a:spLocks noGrp="1"/>
          </p:cNvSpPr>
          <p:nvPr>
            <p:ph type="sldNum" sz="quarter" idx="5"/>
          </p:nvPr>
        </p:nvSpPr>
        <p:spPr>
          <a:xfrm>
            <a:off x="4142963" y="11724652"/>
            <a:ext cx="3170583" cy="617642"/>
          </a:xfrm>
          <a:prstGeom prst="rect">
            <a:avLst/>
          </a:prstGeom>
        </p:spPr>
        <p:txBody>
          <a:bodyPr vert="horz" wrap="square" lIns="110217" tIns="55109" rIns="110217" bIns="55109" numCol="1" anchor="b" anchorCtr="0" compatLnSpc="1">
            <a:prstTxWarp prst="textNoShape">
              <a:avLst/>
            </a:prstTxWarp>
          </a:bodyPr>
          <a:lstStyle>
            <a:lvl1pPr algn="r">
              <a:defRPr sz="1500" smtClean="0"/>
            </a:lvl1pPr>
          </a:lstStyle>
          <a:p>
            <a:pPr>
              <a:defRPr/>
            </a:pPr>
            <a:fld id="{E57DA7DA-3AE2-4A43-88A4-44692C405BCE}" type="slidenum">
              <a:rPr lang="en-US"/>
              <a:pPr>
                <a:defRPr/>
              </a:pPr>
              <a:t>‹#›</a:t>
            </a:fld>
            <a:endParaRPr lang="en-US" dirty="0"/>
          </a:p>
        </p:txBody>
      </p:sp>
    </p:spTree>
    <p:extLst>
      <p:ext uri="{BB962C8B-B14F-4D97-AF65-F5344CB8AC3E}">
        <p14:creationId xmlns:p14="http://schemas.microsoft.com/office/powerpoint/2010/main" val="540900198"/>
      </p:ext>
    </p:extLst>
  </p:cSld>
  <p:clrMap bg1="lt1" tx1="dk1" bg2="lt2" tx2="dk2" accent1="accent1" accent2="accent2" accent3="accent3" accent4="accent4" accent5="accent5" accent6="accent6" hlink="hlink" folHlink="folHlink"/>
  <p:hf hdr="0" ftr="0" dt="0"/>
  <p:notesStyle>
    <a:lvl1pPr algn="l" defTabSz="509412" rtl="0" eaLnBrk="0" fontAlgn="base" hangingPunct="0">
      <a:spcBef>
        <a:spcPct val="30000"/>
      </a:spcBef>
      <a:spcAft>
        <a:spcPct val="0"/>
      </a:spcAft>
      <a:defRPr sz="1337" kern="1200">
        <a:solidFill>
          <a:schemeClr val="tx1"/>
        </a:solidFill>
        <a:latin typeface="+mn-lt"/>
        <a:ea typeface="MS PGothic" pitchFamily="34" charset="-128"/>
        <a:cs typeface="+mn-cs"/>
      </a:defRPr>
    </a:lvl1pPr>
    <a:lvl2pPr marL="509412" algn="l" defTabSz="509412" rtl="0" eaLnBrk="0" fontAlgn="base" hangingPunct="0">
      <a:spcBef>
        <a:spcPct val="30000"/>
      </a:spcBef>
      <a:spcAft>
        <a:spcPct val="0"/>
      </a:spcAft>
      <a:defRPr sz="1337" kern="1200">
        <a:solidFill>
          <a:schemeClr val="tx1"/>
        </a:solidFill>
        <a:latin typeface="+mn-lt"/>
        <a:ea typeface="MS PGothic" pitchFamily="34" charset="-128"/>
        <a:cs typeface="+mn-cs"/>
      </a:defRPr>
    </a:lvl2pPr>
    <a:lvl3pPr marL="1018824" algn="l" defTabSz="509412" rtl="0" eaLnBrk="0" fontAlgn="base" hangingPunct="0">
      <a:spcBef>
        <a:spcPct val="30000"/>
      </a:spcBef>
      <a:spcAft>
        <a:spcPct val="0"/>
      </a:spcAft>
      <a:defRPr sz="1337" kern="1200">
        <a:solidFill>
          <a:schemeClr val="tx1"/>
        </a:solidFill>
        <a:latin typeface="+mn-lt"/>
        <a:ea typeface="MS PGothic" pitchFamily="34" charset="-128"/>
        <a:cs typeface="+mn-cs"/>
      </a:defRPr>
    </a:lvl3pPr>
    <a:lvl4pPr marL="1528237" algn="l" defTabSz="509412" rtl="0" eaLnBrk="0" fontAlgn="base" hangingPunct="0">
      <a:spcBef>
        <a:spcPct val="30000"/>
      </a:spcBef>
      <a:spcAft>
        <a:spcPct val="0"/>
      </a:spcAft>
      <a:defRPr sz="1337" kern="1200">
        <a:solidFill>
          <a:schemeClr val="tx1"/>
        </a:solidFill>
        <a:latin typeface="+mn-lt"/>
        <a:ea typeface="MS PGothic" pitchFamily="34" charset="-128"/>
        <a:cs typeface="+mn-cs"/>
      </a:defRPr>
    </a:lvl4pPr>
    <a:lvl5pPr marL="2037649" algn="l" defTabSz="509412" rtl="0" eaLnBrk="0" fontAlgn="base" hangingPunct="0">
      <a:spcBef>
        <a:spcPct val="30000"/>
      </a:spcBef>
      <a:spcAft>
        <a:spcPct val="0"/>
      </a:spcAft>
      <a:defRPr sz="1337" kern="1200">
        <a:solidFill>
          <a:schemeClr val="tx1"/>
        </a:solidFill>
        <a:latin typeface="+mn-lt"/>
        <a:ea typeface="MS PGothic" pitchFamily="34" charset="-128"/>
        <a:cs typeface="+mn-cs"/>
      </a:defRPr>
    </a:lvl5pPr>
    <a:lvl6pPr marL="2547061" algn="l" defTabSz="509412" rtl="0" eaLnBrk="1" latinLnBrk="0" hangingPunct="1">
      <a:defRPr sz="1337" kern="1200">
        <a:solidFill>
          <a:schemeClr val="tx1"/>
        </a:solidFill>
        <a:latin typeface="+mn-lt"/>
        <a:ea typeface="+mn-ea"/>
        <a:cs typeface="+mn-cs"/>
      </a:defRPr>
    </a:lvl6pPr>
    <a:lvl7pPr marL="3056473" algn="l" defTabSz="509412" rtl="0" eaLnBrk="1" latinLnBrk="0" hangingPunct="1">
      <a:defRPr sz="1337" kern="1200">
        <a:solidFill>
          <a:schemeClr val="tx1"/>
        </a:solidFill>
        <a:latin typeface="+mn-lt"/>
        <a:ea typeface="+mn-ea"/>
        <a:cs typeface="+mn-cs"/>
      </a:defRPr>
    </a:lvl7pPr>
    <a:lvl8pPr marL="3565886" algn="l" defTabSz="509412" rtl="0" eaLnBrk="1" latinLnBrk="0" hangingPunct="1">
      <a:defRPr sz="1337" kern="1200">
        <a:solidFill>
          <a:schemeClr val="tx1"/>
        </a:solidFill>
        <a:latin typeface="+mn-lt"/>
        <a:ea typeface="+mn-ea"/>
        <a:cs typeface="+mn-cs"/>
      </a:defRPr>
    </a:lvl8pPr>
    <a:lvl9pPr marL="4075298" algn="l" defTabSz="509412"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2925" y="757238"/>
            <a:ext cx="6716713" cy="3779837"/>
          </a:xfrm>
        </p:spPr>
      </p:sp>
      <p:sp>
        <p:nvSpPr>
          <p:cNvPr id="3" name="Notes Placeholder 2"/>
          <p:cNvSpPr>
            <a:spLocks noGrp="1"/>
          </p:cNvSpPr>
          <p:nvPr>
            <p:ph type="body" idx="1"/>
          </p:nvPr>
        </p:nvSpPr>
        <p:spPr/>
        <p:txBody>
          <a:bodyPr/>
          <a:lstStyle/>
          <a:p>
            <a:pPr algn="l"/>
            <a:endParaRPr lang="en-US" sz="1100" dirty="0"/>
          </a:p>
        </p:txBody>
      </p:sp>
      <p:sp>
        <p:nvSpPr>
          <p:cNvPr id="4" name="Slide Number Placeholder 3"/>
          <p:cNvSpPr>
            <a:spLocks noGrp="1"/>
          </p:cNvSpPr>
          <p:nvPr>
            <p:ph type="sldNum" sz="quarter" idx="10"/>
          </p:nvPr>
        </p:nvSpPr>
        <p:spPr/>
        <p:txBody>
          <a:bodyPr/>
          <a:lstStyle/>
          <a:p>
            <a:fld id="{3DE31D46-0295-48AB-AF7E-F9E44E850CB5}" type="slidenum">
              <a:rPr lang="en-US" smtClean="0"/>
              <a:t>0</a:t>
            </a:fld>
            <a:endParaRPr lang="en-US" dirty="0"/>
          </a:p>
        </p:txBody>
      </p:sp>
    </p:spTree>
    <p:extLst>
      <p:ext uri="{BB962C8B-B14F-4D97-AF65-F5344CB8AC3E}">
        <p14:creationId xmlns:p14="http://schemas.microsoft.com/office/powerpoint/2010/main" val="3854555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5"/>
          </p:nvPr>
        </p:nvSpPr>
        <p:spPr/>
        <p:txBody>
          <a:bodyPr/>
          <a:lstStyle/>
          <a:p>
            <a:pPr>
              <a:defRPr/>
            </a:pPr>
            <a:fld id="{E57DA7DA-3AE2-4A43-88A4-44692C405BCE}" type="slidenum">
              <a:rPr lang="en-US" smtClean="0"/>
              <a:pPr>
                <a:defRPr/>
              </a:pPr>
              <a:t>9</a:t>
            </a:fld>
            <a:endParaRPr lang="en-US" dirty="0"/>
          </a:p>
        </p:txBody>
      </p:sp>
    </p:spTree>
    <p:extLst>
      <p:ext uri="{BB962C8B-B14F-4D97-AF65-F5344CB8AC3E}">
        <p14:creationId xmlns:p14="http://schemas.microsoft.com/office/powerpoint/2010/main" val="362133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5"/>
          </p:nvPr>
        </p:nvSpPr>
        <p:spPr/>
        <p:txBody>
          <a:bodyPr/>
          <a:lstStyle/>
          <a:p>
            <a:pPr>
              <a:defRPr/>
            </a:pPr>
            <a:fld id="{E57DA7DA-3AE2-4A43-88A4-44692C405BCE}" type="slidenum">
              <a:rPr lang="en-US" smtClean="0"/>
              <a:pPr>
                <a:defRPr/>
              </a:pPr>
              <a:t>10</a:t>
            </a:fld>
            <a:endParaRPr lang="en-US" dirty="0"/>
          </a:p>
        </p:txBody>
      </p:sp>
    </p:spTree>
    <p:extLst>
      <p:ext uri="{BB962C8B-B14F-4D97-AF65-F5344CB8AC3E}">
        <p14:creationId xmlns:p14="http://schemas.microsoft.com/office/powerpoint/2010/main" val="3462795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5"/>
          </p:nvPr>
        </p:nvSpPr>
        <p:spPr/>
        <p:txBody>
          <a:bodyPr/>
          <a:lstStyle/>
          <a:p>
            <a:pPr>
              <a:defRPr/>
            </a:pPr>
            <a:fld id="{E57DA7DA-3AE2-4A43-88A4-44692C405BCE}" type="slidenum">
              <a:rPr lang="en-US" smtClean="0"/>
              <a:pPr>
                <a:defRPr/>
              </a:pPr>
              <a:t>11</a:t>
            </a:fld>
            <a:endParaRPr lang="en-US" dirty="0"/>
          </a:p>
        </p:txBody>
      </p:sp>
    </p:spTree>
    <p:extLst>
      <p:ext uri="{BB962C8B-B14F-4D97-AF65-F5344CB8AC3E}">
        <p14:creationId xmlns:p14="http://schemas.microsoft.com/office/powerpoint/2010/main" val="3852483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5"/>
          </p:nvPr>
        </p:nvSpPr>
        <p:spPr/>
        <p:txBody>
          <a:bodyPr/>
          <a:lstStyle/>
          <a:p>
            <a:pPr>
              <a:defRPr/>
            </a:pPr>
            <a:fld id="{E57DA7DA-3AE2-4A43-88A4-44692C405BCE}" type="slidenum">
              <a:rPr lang="en-US" smtClean="0"/>
              <a:pPr>
                <a:defRPr/>
              </a:pPr>
              <a:t>12</a:t>
            </a:fld>
            <a:endParaRPr lang="en-US" dirty="0"/>
          </a:p>
        </p:txBody>
      </p:sp>
    </p:spTree>
    <p:extLst>
      <p:ext uri="{BB962C8B-B14F-4D97-AF65-F5344CB8AC3E}">
        <p14:creationId xmlns:p14="http://schemas.microsoft.com/office/powerpoint/2010/main" val="3188079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5"/>
          </p:nvPr>
        </p:nvSpPr>
        <p:spPr/>
        <p:txBody>
          <a:bodyPr/>
          <a:lstStyle/>
          <a:p>
            <a:pPr>
              <a:defRPr/>
            </a:pPr>
            <a:fld id="{E57DA7DA-3AE2-4A43-88A4-44692C405BCE}" type="slidenum">
              <a:rPr lang="en-US" smtClean="0"/>
              <a:pPr>
                <a:defRPr/>
              </a:pPr>
              <a:t>13</a:t>
            </a:fld>
            <a:endParaRPr lang="en-US" dirty="0"/>
          </a:p>
        </p:txBody>
      </p:sp>
    </p:spTree>
    <p:extLst>
      <p:ext uri="{BB962C8B-B14F-4D97-AF65-F5344CB8AC3E}">
        <p14:creationId xmlns:p14="http://schemas.microsoft.com/office/powerpoint/2010/main" val="2568044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5"/>
          </p:nvPr>
        </p:nvSpPr>
        <p:spPr/>
        <p:txBody>
          <a:bodyPr/>
          <a:lstStyle/>
          <a:p>
            <a:pPr>
              <a:defRPr/>
            </a:pPr>
            <a:fld id="{E57DA7DA-3AE2-4A43-88A4-44692C405BCE}" type="slidenum">
              <a:rPr lang="en-US" smtClean="0"/>
              <a:pPr>
                <a:defRPr/>
              </a:pPr>
              <a:t>14</a:t>
            </a:fld>
            <a:endParaRPr lang="en-US" dirty="0"/>
          </a:p>
        </p:txBody>
      </p:sp>
    </p:spTree>
    <p:extLst>
      <p:ext uri="{BB962C8B-B14F-4D97-AF65-F5344CB8AC3E}">
        <p14:creationId xmlns:p14="http://schemas.microsoft.com/office/powerpoint/2010/main" val="1094218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5"/>
          </p:nvPr>
        </p:nvSpPr>
        <p:spPr/>
        <p:txBody>
          <a:bodyPr/>
          <a:lstStyle/>
          <a:p>
            <a:pPr>
              <a:defRPr/>
            </a:pPr>
            <a:fld id="{E57DA7DA-3AE2-4A43-88A4-44692C405BCE}" type="slidenum">
              <a:rPr lang="en-US" smtClean="0"/>
              <a:pPr>
                <a:defRPr/>
              </a:pPr>
              <a:t>15</a:t>
            </a:fld>
            <a:endParaRPr lang="en-US" dirty="0"/>
          </a:p>
        </p:txBody>
      </p:sp>
    </p:spTree>
    <p:extLst>
      <p:ext uri="{BB962C8B-B14F-4D97-AF65-F5344CB8AC3E}">
        <p14:creationId xmlns:p14="http://schemas.microsoft.com/office/powerpoint/2010/main" val="2362526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5"/>
          </p:nvPr>
        </p:nvSpPr>
        <p:spPr/>
        <p:txBody>
          <a:bodyPr/>
          <a:lstStyle/>
          <a:p>
            <a:pPr>
              <a:defRPr/>
            </a:pPr>
            <a:fld id="{E57DA7DA-3AE2-4A43-88A4-44692C405BCE}" type="slidenum">
              <a:rPr lang="en-US" smtClean="0"/>
              <a:pPr>
                <a:defRPr/>
              </a:pPr>
              <a:t>16</a:t>
            </a:fld>
            <a:endParaRPr lang="en-US" dirty="0"/>
          </a:p>
        </p:txBody>
      </p:sp>
    </p:spTree>
    <p:extLst>
      <p:ext uri="{BB962C8B-B14F-4D97-AF65-F5344CB8AC3E}">
        <p14:creationId xmlns:p14="http://schemas.microsoft.com/office/powerpoint/2010/main" val="2112768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5"/>
          </p:nvPr>
        </p:nvSpPr>
        <p:spPr/>
        <p:txBody>
          <a:bodyPr/>
          <a:lstStyle/>
          <a:p>
            <a:pPr>
              <a:defRPr/>
            </a:pPr>
            <a:fld id="{E57DA7DA-3AE2-4A43-88A4-44692C405BCE}" type="slidenum">
              <a:rPr lang="en-US" smtClean="0"/>
              <a:pPr>
                <a:defRPr/>
              </a:pPr>
              <a:t>17</a:t>
            </a:fld>
            <a:endParaRPr lang="en-US" dirty="0"/>
          </a:p>
        </p:txBody>
      </p:sp>
    </p:spTree>
    <p:extLst>
      <p:ext uri="{BB962C8B-B14F-4D97-AF65-F5344CB8AC3E}">
        <p14:creationId xmlns:p14="http://schemas.microsoft.com/office/powerpoint/2010/main" val="23392043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5"/>
          </p:nvPr>
        </p:nvSpPr>
        <p:spPr/>
        <p:txBody>
          <a:bodyPr/>
          <a:lstStyle/>
          <a:p>
            <a:pPr>
              <a:defRPr/>
            </a:pPr>
            <a:fld id="{E57DA7DA-3AE2-4A43-88A4-44692C405BCE}" type="slidenum">
              <a:rPr lang="en-US" smtClean="0"/>
              <a:pPr>
                <a:defRPr/>
              </a:pPr>
              <a:t>18</a:t>
            </a:fld>
            <a:endParaRPr lang="en-US" dirty="0"/>
          </a:p>
        </p:txBody>
      </p:sp>
    </p:spTree>
    <p:extLst>
      <p:ext uri="{BB962C8B-B14F-4D97-AF65-F5344CB8AC3E}">
        <p14:creationId xmlns:p14="http://schemas.microsoft.com/office/powerpoint/2010/main" val="704094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5"/>
          </p:nvPr>
        </p:nvSpPr>
        <p:spPr/>
        <p:txBody>
          <a:bodyPr/>
          <a:lstStyle/>
          <a:p>
            <a:pPr>
              <a:defRPr/>
            </a:pPr>
            <a:fld id="{E57DA7DA-3AE2-4A43-88A4-44692C405BCE}" type="slidenum">
              <a:rPr lang="en-US" smtClean="0"/>
              <a:pPr>
                <a:defRPr/>
              </a:pPr>
              <a:t>1</a:t>
            </a:fld>
            <a:endParaRPr lang="en-US" dirty="0"/>
          </a:p>
        </p:txBody>
      </p:sp>
    </p:spTree>
    <p:extLst>
      <p:ext uri="{BB962C8B-B14F-4D97-AF65-F5344CB8AC3E}">
        <p14:creationId xmlns:p14="http://schemas.microsoft.com/office/powerpoint/2010/main" val="18869779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5"/>
          </p:nvPr>
        </p:nvSpPr>
        <p:spPr/>
        <p:txBody>
          <a:bodyPr/>
          <a:lstStyle/>
          <a:p>
            <a:pPr>
              <a:defRPr/>
            </a:pPr>
            <a:fld id="{E57DA7DA-3AE2-4A43-88A4-44692C405BCE}" type="slidenum">
              <a:rPr lang="en-US" smtClean="0"/>
              <a:pPr>
                <a:defRPr/>
              </a:pPr>
              <a:t>19</a:t>
            </a:fld>
            <a:endParaRPr lang="en-US" dirty="0"/>
          </a:p>
        </p:txBody>
      </p:sp>
    </p:spTree>
    <p:extLst>
      <p:ext uri="{BB962C8B-B14F-4D97-AF65-F5344CB8AC3E}">
        <p14:creationId xmlns:p14="http://schemas.microsoft.com/office/powerpoint/2010/main" val="41966357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5"/>
          </p:nvPr>
        </p:nvSpPr>
        <p:spPr/>
        <p:txBody>
          <a:bodyPr/>
          <a:lstStyle/>
          <a:p>
            <a:pPr>
              <a:defRPr/>
            </a:pPr>
            <a:fld id="{E57DA7DA-3AE2-4A43-88A4-44692C405BCE}" type="slidenum">
              <a:rPr lang="en-US" smtClean="0"/>
              <a:pPr>
                <a:defRPr/>
              </a:pPr>
              <a:t>20</a:t>
            </a:fld>
            <a:endParaRPr lang="en-US" dirty="0"/>
          </a:p>
        </p:txBody>
      </p:sp>
    </p:spTree>
    <p:extLst>
      <p:ext uri="{BB962C8B-B14F-4D97-AF65-F5344CB8AC3E}">
        <p14:creationId xmlns:p14="http://schemas.microsoft.com/office/powerpoint/2010/main" val="15320940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5"/>
          </p:nvPr>
        </p:nvSpPr>
        <p:spPr/>
        <p:txBody>
          <a:bodyPr/>
          <a:lstStyle/>
          <a:p>
            <a:pPr>
              <a:defRPr/>
            </a:pPr>
            <a:fld id="{E57DA7DA-3AE2-4A43-88A4-44692C405BCE}" type="slidenum">
              <a:rPr lang="en-US" smtClean="0"/>
              <a:pPr>
                <a:defRPr/>
              </a:pPr>
              <a:t>21</a:t>
            </a:fld>
            <a:endParaRPr lang="en-US" dirty="0"/>
          </a:p>
        </p:txBody>
      </p:sp>
    </p:spTree>
    <p:extLst>
      <p:ext uri="{BB962C8B-B14F-4D97-AF65-F5344CB8AC3E}">
        <p14:creationId xmlns:p14="http://schemas.microsoft.com/office/powerpoint/2010/main" val="23104383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5"/>
          </p:nvPr>
        </p:nvSpPr>
        <p:spPr/>
        <p:txBody>
          <a:bodyPr/>
          <a:lstStyle/>
          <a:p>
            <a:pPr>
              <a:defRPr/>
            </a:pPr>
            <a:fld id="{E57DA7DA-3AE2-4A43-88A4-44692C405BCE}" type="slidenum">
              <a:rPr lang="en-US" smtClean="0"/>
              <a:pPr>
                <a:defRPr/>
              </a:pPr>
              <a:t>22</a:t>
            </a:fld>
            <a:endParaRPr lang="en-US" dirty="0"/>
          </a:p>
        </p:txBody>
      </p:sp>
    </p:spTree>
    <p:extLst>
      <p:ext uri="{BB962C8B-B14F-4D97-AF65-F5344CB8AC3E}">
        <p14:creationId xmlns:p14="http://schemas.microsoft.com/office/powerpoint/2010/main" val="20133019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5"/>
          </p:nvPr>
        </p:nvSpPr>
        <p:spPr/>
        <p:txBody>
          <a:bodyPr/>
          <a:lstStyle/>
          <a:p>
            <a:pPr>
              <a:defRPr/>
            </a:pPr>
            <a:fld id="{E57DA7DA-3AE2-4A43-88A4-44692C405BCE}" type="slidenum">
              <a:rPr lang="en-US" smtClean="0"/>
              <a:pPr>
                <a:defRPr/>
              </a:pPr>
              <a:t>23</a:t>
            </a:fld>
            <a:endParaRPr lang="en-US" dirty="0"/>
          </a:p>
        </p:txBody>
      </p:sp>
    </p:spTree>
    <p:extLst>
      <p:ext uri="{BB962C8B-B14F-4D97-AF65-F5344CB8AC3E}">
        <p14:creationId xmlns:p14="http://schemas.microsoft.com/office/powerpoint/2010/main" val="33403025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5"/>
          </p:nvPr>
        </p:nvSpPr>
        <p:spPr/>
        <p:txBody>
          <a:bodyPr/>
          <a:lstStyle/>
          <a:p>
            <a:pPr>
              <a:defRPr/>
            </a:pPr>
            <a:fld id="{E57DA7DA-3AE2-4A43-88A4-44692C405BCE}" type="slidenum">
              <a:rPr lang="en-US" smtClean="0"/>
              <a:pPr>
                <a:defRPr/>
              </a:pPr>
              <a:t>24</a:t>
            </a:fld>
            <a:endParaRPr lang="en-US" dirty="0"/>
          </a:p>
        </p:txBody>
      </p:sp>
    </p:spTree>
    <p:extLst>
      <p:ext uri="{BB962C8B-B14F-4D97-AF65-F5344CB8AC3E}">
        <p14:creationId xmlns:p14="http://schemas.microsoft.com/office/powerpoint/2010/main" val="1970862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Calibri" panose="020F0502020204030204" pitchFamily="34" charset="0"/>
              </a:rPr>
              <a:t>Traditional household surveys risk missing displaced populations because they live in specific locations – like camps – that may not be in traditional sample frames, they are still on the move, they may settle in areas previously unsettled, or because they may be too small in number unless they are explicitly oversampled </a:t>
            </a:r>
          </a:p>
          <a:p>
            <a:endParaRPr lang="en-US" sz="1800" b="0" i="0" u="none" strike="noStrike" baseline="0" noProof="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Summarizing possible solutions, Eckman and </a:t>
            </a:r>
            <a:r>
              <a:rPr lang="en-US" sz="1800" b="0" i="0" u="none" strike="noStrike" baseline="0" dirty="0" err="1">
                <a:solidFill>
                  <a:srgbClr val="000000"/>
                </a:solidFill>
                <a:latin typeface="Calibri" panose="020F0502020204030204" pitchFamily="34" charset="0"/>
              </a:rPr>
              <a:t>Himelein</a:t>
            </a:r>
            <a:r>
              <a:rPr lang="en-US" sz="1800" b="0" i="0" u="none" strike="noStrike" baseline="0" dirty="0">
                <a:solidFill>
                  <a:srgbClr val="000000"/>
                </a:solidFill>
                <a:latin typeface="Calibri" panose="020F0502020204030204" pitchFamily="34" charset="0"/>
              </a:rPr>
              <a:t> (2022) outline nine ways to sample IDPs and refugees, ranging from screening respondents in the field and adapting the sampling accordingly to using innovative techniques involving satellite imagery and mobile phone trace data. </a:t>
            </a:r>
          </a:p>
          <a:p>
            <a:endParaRPr lang="en-US" sz="1800" b="0" i="0" u="none" strike="noStrike" baseline="0" noProof="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Expert Group on Refugee, Internally Displaced Persons, and Statelessness Statistics (EGRISS) also emphasize additional logistical considerations when conducting fieldwork with displaced populations, including assessing the risks associated with entering conflict-affected areas, ensuring enumerators are able to communicate effectively with respondents, and undertaking field visits to assess the viability of potential sampling strategies </a:t>
            </a:r>
          </a:p>
          <a:p>
            <a:endParaRPr lang="en-US" sz="1800" b="0" i="0" u="none" strike="noStrike" baseline="0" noProof="0" dirty="0">
              <a:solidFill>
                <a:srgbClr val="000000"/>
              </a:solidFill>
              <a:latin typeface="Calibri" panose="020F0502020204030204" pitchFamily="34" charset="0"/>
            </a:endParaRPr>
          </a:p>
          <a:p>
            <a:r>
              <a:rPr lang="en-US" sz="1800" b="0" i="0" u="none" strike="noStrike" baseline="0" noProof="0" dirty="0">
                <a:solidFill>
                  <a:srgbClr val="000000"/>
                </a:solidFill>
                <a:latin typeface="Calibri" panose="020F0502020204030204" pitchFamily="34" charset="0"/>
              </a:rPr>
              <a:t>Possible to </a:t>
            </a:r>
          </a:p>
          <a:p>
            <a:endParaRPr lang="en-US" noProof="0" dirty="0"/>
          </a:p>
        </p:txBody>
      </p:sp>
      <p:sp>
        <p:nvSpPr>
          <p:cNvPr id="4" name="Slide Number Placeholder 3"/>
          <p:cNvSpPr>
            <a:spLocks noGrp="1"/>
          </p:cNvSpPr>
          <p:nvPr>
            <p:ph type="sldNum" sz="quarter" idx="5"/>
          </p:nvPr>
        </p:nvSpPr>
        <p:spPr/>
        <p:txBody>
          <a:bodyPr/>
          <a:lstStyle/>
          <a:p>
            <a:pPr>
              <a:defRPr/>
            </a:pPr>
            <a:fld id="{E57DA7DA-3AE2-4A43-88A4-44692C405BCE}" type="slidenum">
              <a:rPr lang="en-US" smtClean="0"/>
              <a:pPr>
                <a:defRPr/>
              </a:pPr>
              <a:t>2</a:t>
            </a:fld>
            <a:endParaRPr lang="en-US" dirty="0"/>
          </a:p>
        </p:txBody>
      </p:sp>
    </p:spTree>
    <p:extLst>
      <p:ext uri="{BB962C8B-B14F-4D97-AF65-F5344CB8AC3E}">
        <p14:creationId xmlns:p14="http://schemas.microsoft.com/office/powerpoint/2010/main" val="2232035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Highlight the main issue addressed in the paper with a red box</a:t>
            </a:r>
          </a:p>
          <a:p>
            <a:endParaRPr lang="en-US" noProof="0" dirty="0"/>
          </a:p>
        </p:txBody>
      </p:sp>
      <p:sp>
        <p:nvSpPr>
          <p:cNvPr id="4" name="Slide Number Placeholder 3"/>
          <p:cNvSpPr>
            <a:spLocks noGrp="1"/>
          </p:cNvSpPr>
          <p:nvPr>
            <p:ph type="sldNum" sz="quarter" idx="5"/>
          </p:nvPr>
        </p:nvSpPr>
        <p:spPr/>
        <p:txBody>
          <a:bodyPr/>
          <a:lstStyle/>
          <a:p>
            <a:pPr>
              <a:defRPr/>
            </a:pPr>
            <a:fld id="{E57DA7DA-3AE2-4A43-88A4-44692C405BCE}" type="slidenum">
              <a:rPr lang="en-US" smtClean="0"/>
              <a:pPr>
                <a:defRPr/>
              </a:pPr>
              <a:t>3</a:t>
            </a:fld>
            <a:endParaRPr lang="en-US" dirty="0"/>
          </a:p>
        </p:txBody>
      </p:sp>
    </p:spTree>
    <p:extLst>
      <p:ext uri="{BB962C8B-B14F-4D97-AF65-F5344CB8AC3E}">
        <p14:creationId xmlns:p14="http://schemas.microsoft.com/office/powerpoint/2010/main" val="3948150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5"/>
          </p:nvPr>
        </p:nvSpPr>
        <p:spPr/>
        <p:txBody>
          <a:bodyPr/>
          <a:lstStyle/>
          <a:p>
            <a:pPr>
              <a:defRPr/>
            </a:pPr>
            <a:fld id="{E57DA7DA-3AE2-4A43-88A4-44692C405BCE}" type="slidenum">
              <a:rPr lang="en-US" smtClean="0"/>
              <a:pPr>
                <a:defRPr/>
              </a:pPr>
              <a:t>4</a:t>
            </a:fld>
            <a:endParaRPr lang="en-US" dirty="0"/>
          </a:p>
        </p:txBody>
      </p:sp>
    </p:spTree>
    <p:extLst>
      <p:ext uri="{BB962C8B-B14F-4D97-AF65-F5344CB8AC3E}">
        <p14:creationId xmlns:p14="http://schemas.microsoft.com/office/powerpoint/2010/main" val="2524660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5"/>
          </p:nvPr>
        </p:nvSpPr>
        <p:spPr/>
        <p:txBody>
          <a:bodyPr/>
          <a:lstStyle/>
          <a:p>
            <a:pPr>
              <a:defRPr/>
            </a:pPr>
            <a:fld id="{E57DA7DA-3AE2-4A43-88A4-44692C405BCE}" type="slidenum">
              <a:rPr lang="en-US" smtClean="0"/>
              <a:pPr>
                <a:defRPr/>
              </a:pPr>
              <a:t>5</a:t>
            </a:fld>
            <a:endParaRPr lang="en-US" dirty="0"/>
          </a:p>
        </p:txBody>
      </p:sp>
    </p:spTree>
    <p:extLst>
      <p:ext uri="{BB962C8B-B14F-4D97-AF65-F5344CB8AC3E}">
        <p14:creationId xmlns:p14="http://schemas.microsoft.com/office/powerpoint/2010/main" val="2162300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5"/>
          </p:nvPr>
        </p:nvSpPr>
        <p:spPr/>
        <p:txBody>
          <a:bodyPr/>
          <a:lstStyle/>
          <a:p>
            <a:pPr>
              <a:defRPr/>
            </a:pPr>
            <a:fld id="{E57DA7DA-3AE2-4A43-88A4-44692C405BCE}" type="slidenum">
              <a:rPr lang="en-US" smtClean="0"/>
              <a:pPr>
                <a:defRPr/>
              </a:pPr>
              <a:t>6</a:t>
            </a:fld>
            <a:endParaRPr lang="en-US" dirty="0"/>
          </a:p>
        </p:txBody>
      </p:sp>
    </p:spTree>
    <p:extLst>
      <p:ext uri="{BB962C8B-B14F-4D97-AF65-F5344CB8AC3E}">
        <p14:creationId xmlns:p14="http://schemas.microsoft.com/office/powerpoint/2010/main" val="1665885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5"/>
          </p:nvPr>
        </p:nvSpPr>
        <p:spPr/>
        <p:txBody>
          <a:bodyPr/>
          <a:lstStyle/>
          <a:p>
            <a:pPr>
              <a:defRPr/>
            </a:pPr>
            <a:fld id="{E57DA7DA-3AE2-4A43-88A4-44692C405BCE}" type="slidenum">
              <a:rPr lang="en-US" smtClean="0"/>
              <a:pPr>
                <a:defRPr/>
              </a:pPr>
              <a:t>7</a:t>
            </a:fld>
            <a:endParaRPr lang="en-US" dirty="0"/>
          </a:p>
        </p:txBody>
      </p:sp>
    </p:spTree>
    <p:extLst>
      <p:ext uri="{BB962C8B-B14F-4D97-AF65-F5344CB8AC3E}">
        <p14:creationId xmlns:p14="http://schemas.microsoft.com/office/powerpoint/2010/main" val="3990315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Highlight the main issue addressed in the paper with a red box</a:t>
            </a:r>
          </a:p>
          <a:p>
            <a:endParaRPr lang="en-US" noProof="0" dirty="0"/>
          </a:p>
        </p:txBody>
      </p:sp>
      <p:sp>
        <p:nvSpPr>
          <p:cNvPr id="4" name="Slide Number Placeholder 3"/>
          <p:cNvSpPr>
            <a:spLocks noGrp="1"/>
          </p:cNvSpPr>
          <p:nvPr>
            <p:ph type="sldNum" sz="quarter" idx="5"/>
          </p:nvPr>
        </p:nvSpPr>
        <p:spPr/>
        <p:txBody>
          <a:bodyPr/>
          <a:lstStyle/>
          <a:p>
            <a:pPr>
              <a:defRPr/>
            </a:pPr>
            <a:fld id="{E57DA7DA-3AE2-4A43-88A4-44692C405BCE}" type="slidenum">
              <a:rPr lang="en-US" smtClean="0"/>
              <a:pPr>
                <a:defRPr/>
              </a:pPr>
              <a:t>8</a:t>
            </a:fld>
            <a:endParaRPr lang="en-US" dirty="0"/>
          </a:p>
        </p:txBody>
      </p:sp>
    </p:spTree>
    <p:extLst>
      <p:ext uri="{BB962C8B-B14F-4D97-AF65-F5344CB8AC3E}">
        <p14:creationId xmlns:p14="http://schemas.microsoft.com/office/powerpoint/2010/main" val="13372724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presentation title-world bank">
    <p:spTree>
      <p:nvGrpSpPr>
        <p:cNvPr id="1" name=""/>
        <p:cNvGrpSpPr/>
        <p:nvPr/>
      </p:nvGrpSpPr>
      <p:grpSpPr>
        <a:xfrm>
          <a:off x="0" y="0"/>
          <a:ext cx="0" cy="0"/>
          <a:chOff x="0" y="0"/>
          <a:chExt cx="0" cy="0"/>
        </a:xfrm>
      </p:grpSpPr>
      <p:sp>
        <p:nvSpPr>
          <p:cNvPr id="5" name="Rectangle 5"/>
          <p:cNvSpPr>
            <a:spLocks noChangeArrowheads="1"/>
          </p:cNvSpPr>
          <p:nvPr userDrawn="1"/>
        </p:nvSpPr>
        <p:spPr bwMode="auto">
          <a:xfrm flipV="1">
            <a:off x="0" y="11151"/>
            <a:ext cx="13817600" cy="7772400"/>
          </a:xfrm>
          <a:prstGeom prst="rect">
            <a:avLst/>
          </a:prstGeom>
          <a:solidFill>
            <a:schemeClr val="bg1"/>
          </a:solidFill>
          <a:ln>
            <a:noFill/>
          </a:ln>
        </p:spPr>
        <p:txBody>
          <a:bodyPr/>
          <a:lstStyle/>
          <a:p>
            <a:pPr marL="131337" indent="-131337" algn="just">
              <a:spcBef>
                <a:spcPct val="50000"/>
              </a:spcBef>
              <a:buFontTx/>
              <a:buChar char="•"/>
            </a:pPr>
            <a:endParaRPr lang="en-US" sz="1473" b="0" dirty="0">
              <a:solidFill>
                <a:srgbClr val="00B0F0"/>
              </a:solidFill>
              <a:latin typeface="+mj-lt"/>
            </a:endParaRPr>
          </a:p>
        </p:txBody>
      </p:sp>
      <p:pic>
        <p:nvPicPr>
          <p:cNvPr id="10" name="Picture 9"/>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371600" y="2581882"/>
            <a:ext cx="4663440" cy="4663440"/>
          </a:xfrm>
          <a:prstGeom prst="rect">
            <a:avLst/>
          </a:prstGeom>
        </p:spPr>
      </p:pic>
      <p:sp>
        <p:nvSpPr>
          <p:cNvPr id="12" name="Rectangle 2"/>
          <p:cNvSpPr>
            <a:spLocks noGrp="1" noChangeArrowheads="1"/>
          </p:cNvSpPr>
          <p:nvPr>
            <p:ph type="ctrTitle" hasCustomPrompt="1"/>
          </p:nvPr>
        </p:nvSpPr>
        <p:spPr>
          <a:xfrm>
            <a:off x="1371600" y="1243589"/>
            <a:ext cx="11430000" cy="553998"/>
          </a:xfrm>
        </p:spPr>
        <p:txBody>
          <a:bodyPr bIns="0">
            <a:spAutoFit/>
          </a:bodyPr>
          <a:lstStyle>
            <a:lvl1pPr algn="r">
              <a:defRPr sz="3600" b="1">
                <a:solidFill>
                  <a:srgbClr val="002060"/>
                </a:solidFill>
                <a:latin typeface="Arial"/>
                <a:cs typeface="Arial"/>
              </a:defRPr>
            </a:lvl1pPr>
          </a:lstStyle>
          <a:p>
            <a:pPr lvl="0"/>
            <a:r>
              <a:rPr lang="en-US" noProof="0"/>
              <a:t>Master Title:</a:t>
            </a:r>
          </a:p>
        </p:txBody>
      </p:sp>
      <p:sp>
        <p:nvSpPr>
          <p:cNvPr id="13" name="Rectangle 3"/>
          <p:cNvSpPr>
            <a:spLocks noGrp="1" noChangeArrowheads="1"/>
          </p:cNvSpPr>
          <p:nvPr>
            <p:ph type="subTitle" idx="1" hasCustomPrompt="1"/>
          </p:nvPr>
        </p:nvSpPr>
        <p:spPr>
          <a:xfrm>
            <a:off x="6583680" y="3419859"/>
            <a:ext cx="6217920" cy="369332"/>
          </a:xfrm>
          <a:prstGeom prst="rect">
            <a:avLst/>
          </a:prstGeom>
        </p:spPr>
        <p:txBody>
          <a:bodyPr lIns="0" tIns="0" rIns="0" bIns="0">
            <a:spAutoFit/>
          </a:bodyPr>
          <a:lstStyle>
            <a:lvl1pPr marL="0" indent="0" algn="r">
              <a:lnSpc>
                <a:spcPct val="100000"/>
              </a:lnSpc>
              <a:spcBef>
                <a:spcPts val="0"/>
              </a:spcBef>
              <a:buFontTx/>
              <a:buNone/>
              <a:defRPr sz="2400" b="1" baseline="0">
                <a:solidFill>
                  <a:srgbClr val="00BEFA"/>
                </a:solidFill>
                <a:latin typeface="Arial"/>
                <a:cs typeface="Arial"/>
              </a:defRPr>
            </a:lvl1pPr>
          </a:lstStyle>
          <a:p>
            <a:pPr lvl="0"/>
            <a:r>
              <a:rPr lang="en-US" noProof="0"/>
              <a:t>Name of presenter</a:t>
            </a:r>
          </a:p>
        </p:txBody>
      </p:sp>
      <p:sp>
        <p:nvSpPr>
          <p:cNvPr id="3" name="Text Placeholder 2"/>
          <p:cNvSpPr>
            <a:spLocks noGrp="1"/>
          </p:cNvSpPr>
          <p:nvPr>
            <p:ph type="body" sz="quarter" idx="10" hasCustomPrompt="1"/>
          </p:nvPr>
        </p:nvSpPr>
        <p:spPr>
          <a:xfrm>
            <a:off x="6583680" y="4352547"/>
            <a:ext cx="6217920" cy="369332"/>
          </a:xfrm>
        </p:spPr>
        <p:txBody>
          <a:bodyPr>
            <a:spAutoFit/>
          </a:bodyPr>
          <a:lstStyle>
            <a:lvl1pPr algn="r">
              <a:lnSpc>
                <a:spcPct val="100000"/>
              </a:lnSpc>
              <a:spcBef>
                <a:spcPts val="0"/>
              </a:spcBef>
              <a:defRPr sz="2400" b="1">
                <a:solidFill>
                  <a:srgbClr val="00BEFA"/>
                </a:solidFill>
              </a:defRPr>
            </a:lvl1pPr>
            <a:lvl2pPr>
              <a:defRPr>
                <a:solidFill>
                  <a:schemeClr val="bg2">
                    <a:lumMod val="40000"/>
                    <a:lumOff val="60000"/>
                  </a:schemeClr>
                </a:solidFill>
              </a:defRPr>
            </a:lvl2pPr>
            <a:lvl3pPr>
              <a:defRPr>
                <a:solidFill>
                  <a:schemeClr val="bg2">
                    <a:lumMod val="40000"/>
                    <a:lumOff val="60000"/>
                  </a:schemeClr>
                </a:solidFill>
              </a:defRPr>
            </a:lvl3pPr>
            <a:lvl4pPr>
              <a:defRPr>
                <a:solidFill>
                  <a:schemeClr val="bg2">
                    <a:lumMod val="40000"/>
                    <a:lumOff val="60000"/>
                  </a:schemeClr>
                </a:solidFill>
              </a:defRPr>
            </a:lvl4pPr>
            <a:lvl5pPr>
              <a:defRPr>
                <a:solidFill>
                  <a:schemeClr val="bg2">
                    <a:lumMod val="40000"/>
                    <a:lumOff val="60000"/>
                  </a:schemeClr>
                </a:solidFill>
              </a:defRPr>
            </a:lvl5pPr>
          </a:lstStyle>
          <a:p>
            <a:pPr lvl="0"/>
            <a:r>
              <a:rPr lang="en-US"/>
              <a:t>Name of event</a:t>
            </a:r>
          </a:p>
        </p:txBody>
      </p:sp>
      <p:sp>
        <p:nvSpPr>
          <p:cNvPr id="9" name="Text Placeholder 8"/>
          <p:cNvSpPr>
            <a:spLocks noGrp="1"/>
          </p:cNvSpPr>
          <p:nvPr>
            <p:ph type="body" sz="quarter" idx="11" hasCustomPrompt="1"/>
          </p:nvPr>
        </p:nvSpPr>
        <p:spPr>
          <a:xfrm>
            <a:off x="1371600" y="1785074"/>
            <a:ext cx="11430000" cy="480377"/>
          </a:xfrm>
        </p:spPr>
        <p:txBody>
          <a:bodyPr/>
          <a:lstStyle>
            <a:lvl1pPr algn="r">
              <a:lnSpc>
                <a:spcPct val="100000"/>
              </a:lnSpc>
              <a:spcBef>
                <a:spcPts val="0"/>
              </a:spcBef>
              <a:defRPr sz="2800" b="1" i="0">
                <a:solidFill>
                  <a:schemeClr val="bg1">
                    <a:lumMod val="50000"/>
                  </a:schemeClr>
                </a:solidFill>
                <a:latin typeface="Arial" panose="020B0604020202020204" pitchFamily="34" charset="0"/>
                <a:cs typeface="Arial" panose="020B0604020202020204" pitchFamily="34" charset="0"/>
              </a:defRPr>
            </a:lvl1pPr>
            <a:lvl2pPr>
              <a:defRPr sz="3173" b="1" i="1">
                <a:solidFill>
                  <a:schemeClr val="bg2">
                    <a:lumMod val="40000"/>
                    <a:lumOff val="60000"/>
                  </a:schemeClr>
                </a:solidFill>
                <a:latin typeface="Times New Roman" panose="02020603050405020304" pitchFamily="18" charset="0"/>
                <a:cs typeface="Times New Roman" panose="02020603050405020304" pitchFamily="18" charset="0"/>
              </a:defRPr>
            </a:lvl2pPr>
            <a:lvl3pPr>
              <a:defRPr sz="3173" b="1" i="1">
                <a:solidFill>
                  <a:schemeClr val="bg2">
                    <a:lumMod val="40000"/>
                    <a:lumOff val="60000"/>
                  </a:schemeClr>
                </a:solidFill>
                <a:latin typeface="Times New Roman" panose="02020603050405020304" pitchFamily="18" charset="0"/>
                <a:cs typeface="Times New Roman" panose="02020603050405020304" pitchFamily="18" charset="0"/>
              </a:defRPr>
            </a:lvl3pPr>
            <a:lvl4pPr>
              <a:defRPr sz="3173" b="1" i="1">
                <a:solidFill>
                  <a:schemeClr val="bg2">
                    <a:lumMod val="40000"/>
                    <a:lumOff val="60000"/>
                  </a:schemeClr>
                </a:solidFill>
                <a:latin typeface="Times New Roman" panose="02020603050405020304" pitchFamily="18" charset="0"/>
                <a:cs typeface="Times New Roman" panose="02020603050405020304" pitchFamily="18" charset="0"/>
              </a:defRPr>
            </a:lvl4pPr>
            <a:lvl5pPr>
              <a:defRPr sz="3173" b="1" i="1">
                <a:solidFill>
                  <a:schemeClr val="bg2">
                    <a:lumMod val="40000"/>
                    <a:lumOff val="60000"/>
                  </a:schemeClr>
                </a:solidFill>
                <a:latin typeface="Times New Roman" panose="02020603050405020304" pitchFamily="18" charset="0"/>
                <a:cs typeface="Times New Roman" panose="02020603050405020304" pitchFamily="18" charset="0"/>
              </a:defRPr>
            </a:lvl5pPr>
          </a:lstStyle>
          <a:p>
            <a:pPr lvl="0"/>
            <a:r>
              <a:rPr lang="en-US"/>
              <a:t>Sub-title</a:t>
            </a:r>
          </a:p>
        </p:txBody>
      </p:sp>
      <p:sp>
        <p:nvSpPr>
          <p:cNvPr id="14" name="Text Placeholder 13"/>
          <p:cNvSpPr>
            <a:spLocks noGrp="1"/>
          </p:cNvSpPr>
          <p:nvPr>
            <p:ph type="body" sz="quarter" idx="12" hasCustomPrompt="1"/>
          </p:nvPr>
        </p:nvSpPr>
        <p:spPr>
          <a:xfrm>
            <a:off x="6583680" y="4728612"/>
            <a:ext cx="6217920" cy="278987"/>
          </a:xfrm>
        </p:spPr>
        <p:txBody>
          <a:bodyPr>
            <a:spAutoFit/>
          </a:bodyPr>
          <a:lstStyle>
            <a:lvl1pPr algn="r">
              <a:lnSpc>
                <a:spcPct val="100000"/>
              </a:lnSpc>
              <a:spcBef>
                <a:spcPts val="0"/>
              </a:spcBef>
              <a:defRPr sz="1800" b="1">
                <a:solidFill>
                  <a:schemeClr val="bg1">
                    <a:lumMod val="50000"/>
                  </a:schemeClr>
                </a:solidFill>
              </a:defRPr>
            </a:lvl1pPr>
            <a:lvl2pPr>
              <a:lnSpc>
                <a:spcPct val="100000"/>
              </a:lnSpc>
              <a:spcBef>
                <a:spcPts val="0"/>
              </a:spcBef>
              <a:defRPr b="1"/>
            </a:lvl2pPr>
            <a:lvl3pPr>
              <a:lnSpc>
                <a:spcPct val="100000"/>
              </a:lnSpc>
              <a:spcBef>
                <a:spcPts val="0"/>
              </a:spcBef>
              <a:defRPr b="1"/>
            </a:lvl3pPr>
            <a:lvl4pPr>
              <a:lnSpc>
                <a:spcPct val="100000"/>
              </a:lnSpc>
              <a:spcBef>
                <a:spcPts val="0"/>
              </a:spcBef>
              <a:defRPr b="1"/>
            </a:lvl4pPr>
            <a:lvl5pPr>
              <a:lnSpc>
                <a:spcPct val="100000"/>
              </a:lnSpc>
              <a:spcBef>
                <a:spcPts val="0"/>
              </a:spcBef>
              <a:defRPr b="1"/>
            </a:lvl5pPr>
          </a:lstStyle>
          <a:p>
            <a:pPr lvl="0"/>
            <a:r>
              <a:rPr lang="en-US"/>
              <a:t>Venue, Month DD, YYYY</a:t>
            </a:r>
          </a:p>
        </p:txBody>
      </p:sp>
      <p:sp>
        <p:nvSpPr>
          <p:cNvPr id="16" name="Text Placeholder 15"/>
          <p:cNvSpPr>
            <a:spLocks noGrp="1"/>
          </p:cNvSpPr>
          <p:nvPr>
            <p:ph type="body" sz="quarter" idx="13" hasCustomPrompt="1"/>
          </p:nvPr>
        </p:nvSpPr>
        <p:spPr>
          <a:xfrm>
            <a:off x="6583680" y="3773493"/>
            <a:ext cx="6217920" cy="278987"/>
          </a:xfrm>
        </p:spPr>
        <p:txBody>
          <a:bodyPr>
            <a:spAutoFit/>
          </a:bodyPr>
          <a:lstStyle>
            <a:lvl1pPr algn="r">
              <a:defRPr sz="1800" b="1" i="0">
                <a:solidFill>
                  <a:schemeClr val="bg1">
                    <a:lumMod val="50000"/>
                  </a:schemeClr>
                </a:solidFill>
                <a:latin typeface="+mn-lt"/>
                <a:cs typeface="Times New Roman" panose="02020603050405020304"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and affiliation of presenter</a:t>
            </a:r>
          </a:p>
        </p:txBody>
      </p:sp>
    </p:spTree>
    <p:extLst>
      <p:ext uri="{BB962C8B-B14F-4D97-AF65-F5344CB8AC3E}">
        <p14:creationId xmlns:p14="http://schemas.microsoft.com/office/powerpoint/2010/main" val="2203939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1874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section title-world b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A583348-7A2C-46EA-B1BC-6699647C6337}"/>
              </a:ext>
            </a:extLst>
          </p:cNvPr>
          <p:cNvSpPr>
            <a:spLocks noChangeArrowheads="1"/>
          </p:cNvSpPr>
          <p:nvPr userDrawn="1"/>
        </p:nvSpPr>
        <p:spPr bwMode="auto">
          <a:xfrm flipV="1">
            <a:off x="0" y="0"/>
            <a:ext cx="13817600" cy="7772400"/>
          </a:xfrm>
          <a:prstGeom prst="rect">
            <a:avLst/>
          </a:prstGeom>
          <a:solidFill>
            <a:schemeClr val="bg1"/>
          </a:solidFill>
          <a:ln>
            <a:noFill/>
          </a:ln>
        </p:spPr>
        <p:txBody>
          <a:bodyPr/>
          <a:lstStyle/>
          <a:p>
            <a:pPr marL="131337" indent="-131337" algn="just">
              <a:spcBef>
                <a:spcPct val="50000"/>
              </a:spcBef>
              <a:buFontTx/>
              <a:buChar char="•"/>
            </a:pPr>
            <a:endParaRPr lang="en-US" sz="1473" b="0" dirty="0">
              <a:solidFill>
                <a:srgbClr val="336699"/>
              </a:solidFill>
              <a:latin typeface="+mj-lt"/>
            </a:endParaRPr>
          </a:p>
        </p:txBody>
      </p:sp>
      <p:sp>
        <p:nvSpPr>
          <p:cNvPr id="5" name="Text Placeholder 4"/>
          <p:cNvSpPr>
            <a:spLocks noGrp="1"/>
          </p:cNvSpPr>
          <p:nvPr>
            <p:ph type="body" sz="quarter" idx="11" hasCustomPrompt="1"/>
          </p:nvPr>
        </p:nvSpPr>
        <p:spPr>
          <a:xfrm>
            <a:off x="2252807" y="3215698"/>
            <a:ext cx="9030655" cy="553998"/>
          </a:xfrm>
        </p:spPr>
        <p:txBody>
          <a:bodyPr>
            <a:spAutoFit/>
          </a:bodyPr>
          <a:lstStyle>
            <a:lvl1pPr marL="0" indent="0">
              <a:lnSpc>
                <a:spcPct val="100000"/>
              </a:lnSpc>
              <a:spcBef>
                <a:spcPts val="0"/>
              </a:spcBef>
              <a:defRPr sz="3600" b="1" baseline="0">
                <a:solidFill>
                  <a:schemeClr val="bg1">
                    <a:lumMod val="50000"/>
                  </a:schemeClr>
                </a:solidFill>
              </a:defRPr>
            </a:lvl1pPr>
          </a:lstStyle>
          <a:p>
            <a:pPr lvl="0"/>
            <a:r>
              <a:rPr lang="en-US"/>
              <a:t>Section-title</a:t>
            </a:r>
          </a:p>
        </p:txBody>
      </p:sp>
      <p:sp>
        <p:nvSpPr>
          <p:cNvPr id="7" name="Text Placeholder 6"/>
          <p:cNvSpPr>
            <a:spLocks noGrp="1"/>
          </p:cNvSpPr>
          <p:nvPr>
            <p:ph type="body" sz="quarter" idx="12" hasCustomPrompt="1"/>
          </p:nvPr>
        </p:nvSpPr>
        <p:spPr>
          <a:xfrm>
            <a:off x="2251643" y="3692883"/>
            <a:ext cx="9031817" cy="430887"/>
          </a:xfrm>
        </p:spPr>
        <p:txBody>
          <a:bodyPr>
            <a:spAutoFit/>
          </a:bodyPr>
          <a:lstStyle>
            <a:lvl1pPr marL="0" indent="0">
              <a:lnSpc>
                <a:spcPct val="100000"/>
              </a:lnSpc>
              <a:spcBef>
                <a:spcPts val="0"/>
              </a:spcBef>
              <a:defRPr sz="2800" b="1">
                <a:solidFill>
                  <a:srgbClr val="002060"/>
                </a:solidFill>
              </a:defRPr>
            </a:lvl1pPr>
          </a:lstStyle>
          <a:p>
            <a:pPr lvl="0"/>
            <a:r>
              <a:rPr lang="en-US"/>
              <a:t>Sub-title</a:t>
            </a:r>
          </a:p>
        </p:txBody>
      </p:sp>
      <p:pic>
        <p:nvPicPr>
          <p:cNvPr id="2" name="Picture 1">
            <a:extLst>
              <a:ext uri="{FF2B5EF4-FFF2-40B4-BE49-F238E27FC236}">
                <a16:creationId xmlns:a16="http://schemas.microsoft.com/office/drawing/2014/main" id="{E2571039-4E3A-49B9-9103-D5D7397341A2}"/>
              </a:ext>
            </a:extLst>
          </p:cNvPr>
          <p:cNvPicPr>
            <a:picLocks/>
          </p:cNvPicPr>
          <p:nvPr userDrawn="1"/>
        </p:nvPicPr>
        <p:blipFill>
          <a:blip r:embed="rId2"/>
          <a:stretch>
            <a:fillRect/>
          </a:stretch>
        </p:blipFill>
        <p:spPr>
          <a:xfrm>
            <a:off x="742301" y="3189963"/>
            <a:ext cx="1005840" cy="1005840"/>
          </a:xfrm>
          <a:prstGeom prst="rect">
            <a:avLst/>
          </a:prstGeom>
        </p:spPr>
      </p:pic>
    </p:spTree>
    <p:extLst>
      <p:ext uri="{BB962C8B-B14F-4D97-AF65-F5344CB8AC3E}">
        <p14:creationId xmlns:p14="http://schemas.microsoft.com/office/powerpoint/2010/main" val="335395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multiple bullets-world b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0" y="227610"/>
            <a:ext cx="12252960" cy="492443"/>
          </a:xfrm>
        </p:spPr>
        <p:txBody>
          <a:bodyPr anchor="b" anchorCtr="0"/>
          <a:lstStyle>
            <a:lvl1pPr>
              <a:defRPr sz="3200" b="1">
                <a:solidFill>
                  <a:srgbClr val="002060"/>
                </a:solidFill>
                <a:latin typeface="+mn-lt"/>
              </a:defRPr>
            </a:lvl1pPr>
          </a:lstStyle>
          <a:p>
            <a:r>
              <a:rPr lang="en-US"/>
              <a:t>Slide title: multiple un-numbered bullet points</a:t>
            </a:r>
          </a:p>
        </p:txBody>
      </p:sp>
      <p:sp>
        <p:nvSpPr>
          <p:cNvPr id="6" name="Text Placeholder 5"/>
          <p:cNvSpPr>
            <a:spLocks noGrp="1"/>
          </p:cNvSpPr>
          <p:nvPr>
            <p:ph type="body" sz="quarter" idx="12" hasCustomPrompt="1"/>
          </p:nvPr>
        </p:nvSpPr>
        <p:spPr>
          <a:xfrm>
            <a:off x="640080" y="649733"/>
            <a:ext cx="12252960" cy="246221"/>
          </a:xfrm>
        </p:spPr>
        <p:txBody>
          <a:bodyPr>
            <a:spAutoFit/>
          </a:bodyPr>
          <a:lstStyle>
            <a:lvl1pPr marL="0" indent="0">
              <a:defRPr sz="1600" b="1" i="0">
                <a:solidFill>
                  <a:srgbClr val="00B0F0"/>
                </a:solidFill>
                <a:latin typeface="Arial" panose="020B0604020202020204" pitchFamily="34" charset="0"/>
                <a:cs typeface="Arial" panose="020B0604020202020204" pitchFamily="34" charset="0"/>
              </a:defRPr>
            </a:lvl1pPr>
          </a:lstStyle>
          <a:p>
            <a:pPr lvl="0"/>
            <a:r>
              <a:rPr lang="en-US"/>
              <a:t>Slide sub-title</a:t>
            </a:r>
          </a:p>
        </p:txBody>
      </p:sp>
      <p:sp>
        <p:nvSpPr>
          <p:cNvPr id="9" name="Text Placeholder 9"/>
          <p:cNvSpPr>
            <a:spLocks noGrp="1"/>
          </p:cNvSpPr>
          <p:nvPr>
            <p:ph type="body" sz="quarter" idx="13"/>
          </p:nvPr>
        </p:nvSpPr>
        <p:spPr>
          <a:xfrm>
            <a:off x="640080" y="1658112"/>
            <a:ext cx="12252960" cy="995144"/>
          </a:xfrm>
        </p:spPr>
        <p:txBody>
          <a:bodyPr>
            <a:spAutoFit/>
          </a:bodyPr>
          <a:lstStyle>
            <a:lvl1pPr marL="310887" indent="-310887">
              <a:buClr>
                <a:schemeClr val="tx1">
                  <a:lumMod val="50000"/>
                  <a:lumOff val="50000"/>
                </a:schemeClr>
              </a:buClr>
              <a:buSzPct val="100000"/>
              <a:buFont typeface="Arial" panose="020B0604020202020204" pitchFamily="34" charset="0"/>
              <a:buChar char="●"/>
              <a:defRPr sz="1600" b="1">
                <a:solidFill>
                  <a:schemeClr val="tx1">
                    <a:lumMod val="50000"/>
                    <a:lumOff val="50000"/>
                  </a:schemeClr>
                </a:solidFill>
              </a:defRPr>
            </a:lvl1pPr>
            <a:lvl2pPr marL="829034" indent="-310887">
              <a:buClr>
                <a:srgbClr val="002060"/>
              </a:buClr>
              <a:buSzPct val="100000"/>
              <a:buFont typeface="Arial" panose="020B0604020202020204" pitchFamily="34" charset="0"/>
              <a:buChar char="●"/>
              <a:defRPr sz="1600" b="1">
                <a:solidFill>
                  <a:srgbClr val="002060"/>
                </a:solidFill>
              </a:defRPr>
            </a:lvl2pPr>
            <a:lvl3pPr marL="1139921" indent="-310887">
              <a:buClr>
                <a:schemeClr val="tx1">
                  <a:lumMod val="50000"/>
                  <a:lumOff val="50000"/>
                </a:schemeClr>
              </a:buClr>
              <a:buSzPct val="100000"/>
              <a:buFont typeface="Arial" panose="020B0604020202020204" pitchFamily="34" charset="0"/>
              <a:buChar char="●"/>
              <a:defRPr sz="1600" b="1">
                <a:solidFill>
                  <a:schemeClr val="tx1">
                    <a:lumMod val="50000"/>
                    <a:lumOff val="50000"/>
                  </a:schemeClr>
                </a:solidFill>
              </a:defRPr>
            </a:lvl3pPr>
            <a:lvl4pPr>
              <a:defRPr sz="1587" b="1"/>
            </a:lvl4pPr>
            <a:lvl5pPr>
              <a:defRPr sz="1587" b="1"/>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222450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numbered bullets-world b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0" y="237029"/>
            <a:ext cx="12252960" cy="492443"/>
          </a:xfrm>
        </p:spPr>
        <p:txBody>
          <a:bodyPr anchor="b" anchorCtr="0"/>
          <a:lstStyle>
            <a:lvl1pPr>
              <a:defRPr sz="3200" b="1">
                <a:solidFill>
                  <a:srgbClr val="002060"/>
                </a:solidFill>
                <a:latin typeface="+mn-lt"/>
              </a:defRPr>
            </a:lvl1pPr>
          </a:lstStyle>
          <a:p>
            <a:r>
              <a:rPr lang="en-US"/>
              <a:t>Slide title: numbered bullet points</a:t>
            </a:r>
          </a:p>
        </p:txBody>
      </p:sp>
      <p:sp>
        <p:nvSpPr>
          <p:cNvPr id="6" name="Text Placeholder 5"/>
          <p:cNvSpPr>
            <a:spLocks noGrp="1"/>
          </p:cNvSpPr>
          <p:nvPr>
            <p:ph type="body" sz="quarter" idx="12" hasCustomPrompt="1"/>
          </p:nvPr>
        </p:nvSpPr>
        <p:spPr>
          <a:xfrm>
            <a:off x="640080" y="672035"/>
            <a:ext cx="12252960" cy="246221"/>
          </a:xfrm>
        </p:spPr>
        <p:txBody>
          <a:bodyPr>
            <a:spAutoFit/>
          </a:bodyPr>
          <a:lstStyle>
            <a:lvl1pPr>
              <a:defRPr sz="1600" b="1" i="0">
                <a:solidFill>
                  <a:srgbClr val="00B0F0"/>
                </a:solidFill>
                <a:latin typeface="Arial" panose="020B0604020202020204" pitchFamily="34" charset="0"/>
                <a:cs typeface="Arial" panose="020B0604020202020204" pitchFamily="34" charset="0"/>
              </a:defRPr>
            </a:lvl1pPr>
          </a:lstStyle>
          <a:p>
            <a:pPr lvl="0"/>
            <a:r>
              <a:rPr lang="en-US"/>
              <a:t>Slide sub-title</a:t>
            </a:r>
          </a:p>
        </p:txBody>
      </p:sp>
      <p:sp>
        <p:nvSpPr>
          <p:cNvPr id="9" name="Text Placeholder 9"/>
          <p:cNvSpPr>
            <a:spLocks noGrp="1"/>
          </p:cNvSpPr>
          <p:nvPr>
            <p:ph type="body" sz="quarter" idx="13"/>
          </p:nvPr>
        </p:nvSpPr>
        <p:spPr>
          <a:xfrm>
            <a:off x="640080" y="1658117"/>
            <a:ext cx="12252960" cy="620683"/>
          </a:xfrm>
        </p:spPr>
        <p:txBody>
          <a:bodyPr lIns="365760">
            <a:spAutoFit/>
          </a:bodyPr>
          <a:lstStyle>
            <a:lvl1pPr marL="0" indent="0">
              <a:buClr>
                <a:schemeClr val="bg1">
                  <a:lumMod val="50000"/>
                </a:schemeClr>
              </a:buClr>
              <a:buSzPct val="90000"/>
              <a:buFont typeface="Arial" panose="020B0604020202020204" pitchFamily="34" charset="0"/>
              <a:buNone/>
              <a:defRPr sz="1600" b="1">
                <a:solidFill>
                  <a:schemeClr val="bg1">
                    <a:lumMod val="50000"/>
                  </a:schemeClr>
                </a:solidFill>
              </a:defRPr>
            </a:lvl1pPr>
            <a:lvl2pPr marL="829034" indent="-310887">
              <a:buClr>
                <a:schemeClr val="accent5">
                  <a:lumMod val="50000"/>
                </a:schemeClr>
              </a:buClr>
              <a:buSzPct val="90000"/>
              <a:buFont typeface="Arial" panose="020B0604020202020204" pitchFamily="34" charset="0"/>
              <a:buChar char="►"/>
              <a:defRPr sz="1600" b="1">
                <a:solidFill>
                  <a:srgbClr val="336699"/>
                </a:solidFill>
              </a:defRPr>
            </a:lvl2pPr>
            <a:lvl3pPr marL="1139921" indent="-310887">
              <a:buClr>
                <a:schemeClr val="bg2">
                  <a:lumMod val="75000"/>
                </a:schemeClr>
              </a:buClr>
              <a:buSzPct val="90000"/>
              <a:buFont typeface="Arial" panose="020B0604020202020204" pitchFamily="34" charset="0"/>
              <a:buChar char="►"/>
              <a:defRPr sz="1813" b="1">
                <a:solidFill>
                  <a:schemeClr val="bg2">
                    <a:lumMod val="75000"/>
                  </a:schemeClr>
                </a:solidFill>
              </a:defRPr>
            </a:lvl3pPr>
            <a:lvl4pPr>
              <a:defRPr sz="1587" b="1"/>
            </a:lvl4pPr>
            <a:lvl5pPr>
              <a:defRPr sz="1587" b="1"/>
            </a:lvl5pPr>
          </a:lstStyle>
          <a:p>
            <a:pPr lvl="0"/>
            <a:r>
              <a:rPr lang="en-US"/>
              <a:t>Edit Master text styles</a:t>
            </a:r>
          </a:p>
          <a:p>
            <a:pPr lvl="1"/>
            <a:endParaRPr lang="en-US"/>
          </a:p>
        </p:txBody>
      </p:sp>
    </p:spTree>
    <p:extLst>
      <p:ext uri="{BB962C8B-B14F-4D97-AF65-F5344CB8AC3E}">
        <p14:creationId xmlns:p14="http://schemas.microsoft.com/office/powerpoint/2010/main" val="1630855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single chart or table-title only-world bank">
    <p:spTree>
      <p:nvGrpSpPr>
        <p:cNvPr id="1" name=""/>
        <p:cNvGrpSpPr/>
        <p:nvPr/>
      </p:nvGrpSpPr>
      <p:grpSpPr>
        <a:xfrm>
          <a:off x="0" y="0"/>
          <a:ext cx="0" cy="0"/>
          <a:chOff x="0" y="0"/>
          <a:chExt cx="0" cy="0"/>
        </a:xfrm>
      </p:grpSpPr>
      <p:sp>
        <p:nvSpPr>
          <p:cNvPr id="3" name="Text Placeholder 5">
            <a:extLst>
              <a:ext uri="{FF2B5EF4-FFF2-40B4-BE49-F238E27FC236}">
                <a16:creationId xmlns:a16="http://schemas.microsoft.com/office/drawing/2014/main" id="{C6C2AD43-F1E4-470F-A476-C2C4F1FC927B}"/>
              </a:ext>
            </a:extLst>
          </p:cNvPr>
          <p:cNvSpPr>
            <a:spLocks noGrp="1"/>
          </p:cNvSpPr>
          <p:nvPr>
            <p:ph type="body" sz="quarter" idx="12" hasCustomPrompt="1"/>
          </p:nvPr>
        </p:nvSpPr>
        <p:spPr>
          <a:xfrm>
            <a:off x="640080" y="705488"/>
            <a:ext cx="12252960" cy="246221"/>
          </a:xfrm>
        </p:spPr>
        <p:txBody>
          <a:bodyPr>
            <a:spAutoFit/>
          </a:bodyPr>
          <a:lstStyle>
            <a:lvl1pPr>
              <a:defRPr sz="1600" b="1" i="0">
                <a:solidFill>
                  <a:srgbClr val="00B0F0"/>
                </a:solidFill>
                <a:latin typeface="Arial" panose="020B0604020202020204" pitchFamily="34" charset="0"/>
                <a:cs typeface="Arial" panose="020B0604020202020204" pitchFamily="34" charset="0"/>
              </a:defRPr>
            </a:lvl1pPr>
          </a:lstStyle>
          <a:p>
            <a:pPr lvl="0"/>
            <a:r>
              <a:rPr lang="en-US"/>
              <a:t>Chart sub-title</a:t>
            </a:r>
          </a:p>
        </p:txBody>
      </p:sp>
      <p:sp>
        <p:nvSpPr>
          <p:cNvPr id="4" name="Title 1">
            <a:extLst>
              <a:ext uri="{FF2B5EF4-FFF2-40B4-BE49-F238E27FC236}">
                <a16:creationId xmlns:a16="http://schemas.microsoft.com/office/drawing/2014/main" id="{CF557448-B80D-4741-953C-3BE61244040E}"/>
              </a:ext>
            </a:extLst>
          </p:cNvPr>
          <p:cNvSpPr>
            <a:spLocks noGrp="1"/>
          </p:cNvSpPr>
          <p:nvPr>
            <p:ph type="title" hasCustomPrompt="1"/>
          </p:nvPr>
        </p:nvSpPr>
        <p:spPr>
          <a:xfrm>
            <a:off x="640080" y="257479"/>
            <a:ext cx="12252960" cy="492443"/>
          </a:xfrm>
        </p:spPr>
        <p:txBody>
          <a:bodyPr/>
          <a:lstStyle>
            <a:lvl1pPr>
              <a:defRPr sz="3200" b="1" baseline="0">
                <a:solidFill>
                  <a:srgbClr val="002060"/>
                </a:solidFill>
                <a:latin typeface="Arial" panose="020B0604020202020204" pitchFamily="34" charset="0"/>
                <a:cs typeface="Arial" panose="020B0604020202020204" pitchFamily="34" charset="0"/>
              </a:defRPr>
            </a:lvl1pPr>
          </a:lstStyle>
          <a:p>
            <a:r>
              <a:rPr lang="en-US"/>
              <a:t>Single chart-title only</a:t>
            </a:r>
          </a:p>
        </p:txBody>
      </p:sp>
    </p:spTree>
    <p:extLst>
      <p:ext uri="{BB962C8B-B14F-4D97-AF65-F5344CB8AC3E}">
        <p14:creationId xmlns:p14="http://schemas.microsoft.com/office/powerpoint/2010/main" val="3585218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single chart or table-with text-world b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0" y="257479"/>
            <a:ext cx="12252960" cy="492443"/>
          </a:xfrm>
        </p:spPr>
        <p:txBody>
          <a:bodyPr/>
          <a:lstStyle>
            <a:lvl1pPr>
              <a:defRPr sz="3200" b="1" baseline="0">
                <a:solidFill>
                  <a:srgbClr val="002060"/>
                </a:solidFill>
                <a:latin typeface="Arial" panose="020B0604020202020204" pitchFamily="34" charset="0"/>
                <a:cs typeface="Arial" panose="020B0604020202020204" pitchFamily="34" charset="0"/>
              </a:defRPr>
            </a:lvl1pPr>
          </a:lstStyle>
          <a:p>
            <a:r>
              <a:rPr lang="en-US"/>
              <a:t>Single chart-title and text</a:t>
            </a:r>
          </a:p>
        </p:txBody>
      </p:sp>
      <p:sp>
        <p:nvSpPr>
          <p:cNvPr id="4" name="Text Placeholder 5">
            <a:extLst>
              <a:ext uri="{FF2B5EF4-FFF2-40B4-BE49-F238E27FC236}">
                <a16:creationId xmlns:a16="http://schemas.microsoft.com/office/drawing/2014/main" id="{E956D46E-06A8-4CCF-9B47-678F2125A162}"/>
              </a:ext>
            </a:extLst>
          </p:cNvPr>
          <p:cNvSpPr>
            <a:spLocks noGrp="1"/>
          </p:cNvSpPr>
          <p:nvPr>
            <p:ph type="body" sz="quarter" idx="12" hasCustomPrompt="1"/>
          </p:nvPr>
        </p:nvSpPr>
        <p:spPr>
          <a:xfrm>
            <a:off x="640080" y="716639"/>
            <a:ext cx="12252960" cy="246221"/>
          </a:xfrm>
        </p:spPr>
        <p:txBody>
          <a:bodyPr>
            <a:spAutoFit/>
          </a:bodyPr>
          <a:lstStyle>
            <a:lvl1pPr>
              <a:defRPr sz="1600" b="1" i="0">
                <a:solidFill>
                  <a:srgbClr val="00B0F0"/>
                </a:solidFill>
                <a:latin typeface="Arial" panose="020B0604020202020204" pitchFamily="34" charset="0"/>
                <a:cs typeface="Arial" panose="020B0604020202020204" pitchFamily="34" charset="0"/>
              </a:defRPr>
            </a:lvl1pPr>
          </a:lstStyle>
          <a:p>
            <a:pPr lvl="0"/>
            <a:r>
              <a:rPr lang="en-US"/>
              <a:t>Slide sub-title</a:t>
            </a:r>
          </a:p>
        </p:txBody>
      </p:sp>
      <p:sp>
        <p:nvSpPr>
          <p:cNvPr id="5" name="Text Placeholder 9">
            <a:extLst>
              <a:ext uri="{FF2B5EF4-FFF2-40B4-BE49-F238E27FC236}">
                <a16:creationId xmlns:a16="http://schemas.microsoft.com/office/drawing/2014/main" id="{5B9FAEA7-5DBC-4A9C-B5E4-00EE540BF006}"/>
              </a:ext>
            </a:extLst>
          </p:cNvPr>
          <p:cNvSpPr>
            <a:spLocks noGrp="1"/>
          </p:cNvSpPr>
          <p:nvPr>
            <p:ph type="body" sz="quarter" idx="13"/>
          </p:nvPr>
        </p:nvSpPr>
        <p:spPr>
          <a:xfrm>
            <a:off x="640080" y="1252933"/>
            <a:ext cx="12252960" cy="246221"/>
          </a:xfrm>
        </p:spPr>
        <p:txBody>
          <a:bodyPr>
            <a:spAutoFit/>
          </a:bodyPr>
          <a:lstStyle>
            <a:lvl1pPr marL="310887" indent="-310887">
              <a:buClr>
                <a:schemeClr val="bg1">
                  <a:lumMod val="50000"/>
                </a:schemeClr>
              </a:buClr>
              <a:buSzPct val="100000"/>
              <a:buFont typeface="Arial" panose="020B0604020202020204" pitchFamily="34" charset="0"/>
              <a:buChar char="●"/>
              <a:defRPr sz="1600" b="1">
                <a:solidFill>
                  <a:schemeClr val="bg1">
                    <a:lumMod val="50000"/>
                  </a:schemeClr>
                </a:solidFill>
              </a:defRPr>
            </a:lvl1pPr>
            <a:lvl2pPr marL="829034" indent="-310887">
              <a:buClr>
                <a:schemeClr val="bg2">
                  <a:lumMod val="50000"/>
                </a:schemeClr>
              </a:buClr>
              <a:buSzPct val="90000"/>
              <a:buFont typeface="Arial" panose="020B0604020202020204" pitchFamily="34" charset="0"/>
              <a:buChar char="►"/>
              <a:defRPr sz="1813" b="1">
                <a:solidFill>
                  <a:srgbClr val="336699"/>
                </a:solidFill>
              </a:defRPr>
            </a:lvl2pPr>
            <a:lvl3pPr marL="1139921" indent="-310887">
              <a:buClr>
                <a:schemeClr val="bg2">
                  <a:lumMod val="75000"/>
                </a:schemeClr>
              </a:buClr>
              <a:buSzPct val="90000"/>
              <a:buFont typeface="Arial" panose="020B0604020202020204" pitchFamily="34" charset="0"/>
              <a:buChar char="►"/>
              <a:defRPr sz="1813" b="1">
                <a:solidFill>
                  <a:schemeClr val="bg2">
                    <a:lumMod val="75000"/>
                  </a:schemeClr>
                </a:solidFill>
              </a:defRPr>
            </a:lvl3pPr>
            <a:lvl4pPr>
              <a:defRPr sz="1587" b="1"/>
            </a:lvl4pPr>
            <a:lvl5pPr>
              <a:defRPr sz="1587" b="1"/>
            </a:lvl5pPr>
          </a:lstStyle>
          <a:p>
            <a:pPr lvl="0"/>
            <a:r>
              <a:rPr lang="en-US"/>
              <a:t>Edit Master text styles</a:t>
            </a:r>
          </a:p>
        </p:txBody>
      </p:sp>
    </p:spTree>
    <p:extLst>
      <p:ext uri="{BB962C8B-B14F-4D97-AF65-F5344CB8AC3E}">
        <p14:creationId xmlns:p14="http://schemas.microsoft.com/office/powerpoint/2010/main" val="2815646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side-by-side charts-title only-world b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D64A3-66EC-425E-B738-6128AA253A8A}"/>
              </a:ext>
            </a:extLst>
          </p:cNvPr>
          <p:cNvSpPr>
            <a:spLocks noGrp="1"/>
          </p:cNvSpPr>
          <p:nvPr>
            <p:ph type="title" hasCustomPrompt="1"/>
          </p:nvPr>
        </p:nvSpPr>
        <p:spPr>
          <a:xfrm>
            <a:off x="731520" y="310897"/>
            <a:ext cx="12252960" cy="430887"/>
          </a:xfrm>
        </p:spPr>
        <p:txBody>
          <a:bodyPr/>
          <a:lstStyle>
            <a:lvl1pPr>
              <a:defRPr>
                <a:solidFill>
                  <a:srgbClr val="002060"/>
                </a:solidFill>
              </a:defRPr>
            </a:lvl1pPr>
          </a:lstStyle>
          <a:p>
            <a:r>
              <a:rPr lang="en-US"/>
              <a:t>Side-by-side charts slide-title only</a:t>
            </a:r>
          </a:p>
        </p:txBody>
      </p:sp>
      <p:cxnSp>
        <p:nvCxnSpPr>
          <p:cNvPr id="4" name="Straight Connector 3">
            <a:extLst>
              <a:ext uri="{FF2B5EF4-FFF2-40B4-BE49-F238E27FC236}">
                <a16:creationId xmlns:a16="http://schemas.microsoft.com/office/drawing/2014/main" id="{F57E4346-D4D7-4507-9CFA-453EC64E9E9C}"/>
              </a:ext>
            </a:extLst>
          </p:cNvPr>
          <p:cNvCxnSpPr>
            <a:cxnSpLocks/>
          </p:cNvCxnSpPr>
          <p:nvPr userDrawn="1"/>
        </p:nvCxnSpPr>
        <p:spPr bwMode="auto">
          <a:xfrm>
            <a:off x="6908800" y="2072640"/>
            <a:ext cx="0" cy="5181600"/>
          </a:xfrm>
          <a:prstGeom prst="line">
            <a:avLst/>
          </a:prstGeom>
          <a:noFill/>
          <a:ln w="9525" cap="flat" cmpd="sng" algn="ctr">
            <a:solidFill>
              <a:schemeClr val="bg1">
                <a:lumMod val="50000"/>
              </a:schemeClr>
            </a:solidFill>
            <a:prstDash val="solid"/>
            <a:round/>
            <a:headEnd type="none" w="med" len="med"/>
            <a:tailEnd type="none" w="med" len="med"/>
          </a:ln>
          <a:effectLst/>
        </p:spPr>
      </p:cxnSp>
      <p:sp>
        <p:nvSpPr>
          <p:cNvPr id="5" name="Text Placeholder 5">
            <a:extLst>
              <a:ext uri="{FF2B5EF4-FFF2-40B4-BE49-F238E27FC236}">
                <a16:creationId xmlns:a16="http://schemas.microsoft.com/office/drawing/2014/main" id="{6D67E57C-620E-4CDB-8516-F322F9F4A420}"/>
              </a:ext>
            </a:extLst>
          </p:cNvPr>
          <p:cNvSpPr>
            <a:spLocks noGrp="1"/>
          </p:cNvSpPr>
          <p:nvPr>
            <p:ph type="body" sz="quarter" idx="12" hasCustomPrompt="1"/>
          </p:nvPr>
        </p:nvSpPr>
        <p:spPr>
          <a:xfrm>
            <a:off x="731520" y="761243"/>
            <a:ext cx="12252960" cy="246221"/>
          </a:xfrm>
        </p:spPr>
        <p:txBody>
          <a:bodyPr>
            <a:spAutoFit/>
          </a:bodyPr>
          <a:lstStyle>
            <a:lvl1pPr marL="0" indent="0">
              <a:defRPr sz="1600" b="1" i="0">
                <a:solidFill>
                  <a:srgbClr val="00B0F0"/>
                </a:solidFill>
                <a:latin typeface="Arial" panose="020B0604020202020204" pitchFamily="34" charset="0"/>
                <a:cs typeface="Arial" panose="020B0604020202020204" pitchFamily="34" charset="0"/>
              </a:defRPr>
            </a:lvl1pPr>
          </a:lstStyle>
          <a:p>
            <a:pPr lvl="0"/>
            <a:r>
              <a:rPr lang="en-US"/>
              <a:t>Slide sub-title</a:t>
            </a:r>
          </a:p>
        </p:txBody>
      </p:sp>
    </p:spTree>
    <p:extLst>
      <p:ext uri="{BB962C8B-B14F-4D97-AF65-F5344CB8AC3E}">
        <p14:creationId xmlns:p14="http://schemas.microsoft.com/office/powerpoint/2010/main" val="2069706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side-by-side charts-with text-world b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D64A3-66EC-425E-B738-6128AA253A8A}"/>
              </a:ext>
            </a:extLst>
          </p:cNvPr>
          <p:cNvSpPr>
            <a:spLocks noGrp="1"/>
          </p:cNvSpPr>
          <p:nvPr>
            <p:ph type="title" hasCustomPrompt="1"/>
          </p:nvPr>
        </p:nvSpPr>
        <p:spPr/>
        <p:txBody>
          <a:bodyPr/>
          <a:lstStyle>
            <a:lvl1pPr>
              <a:defRPr>
                <a:solidFill>
                  <a:srgbClr val="002060"/>
                </a:solidFill>
              </a:defRPr>
            </a:lvl1pPr>
          </a:lstStyle>
          <a:p>
            <a:r>
              <a:rPr lang="en-US"/>
              <a:t>Side-by-side charts slide: title and text</a:t>
            </a:r>
          </a:p>
        </p:txBody>
      </p:sp>
      <p:cxnSp>
        <p:nvCxnSpPr>
          <p:cNvPr id="4" name="Straight Connector 3">
            <a:extLst>
              <a:ext uri="{FF2B5EF4-FFF2-40B4-BE49-F238E27FC236}">
                <a16:creationId xmlns:a16="http://schemas.microsoft.com/office/drawing/2014/main" id="{F57E4346-D4D7-4507-9CFA-453EC64E9E9C}"/>
              </a:ext>
            </a:extLst>
          </p:cNvPr>
          <p:cNvCxnSpPr>
            <a:cxnSpLocks/>
          </p:cNvCxnSpPr>
          <p:nvPr userDrawn="1"/>
        </p:nvCxnSpPr>
        <p:spPr bwMode="auto">
          <a:xfrm>
            <a:off x="6908800" y="1036320"/>
            <a:ext cx="0" cy="6217920"/>
          </a:xfrm>
          <a:prstGeom prst="line">
            <a:avLst/>
          </a:prstGeom>
          <a:noFill/>
          <a:ln w="9525" cap="flat" cmpd="sng" algn="ctr">
            <a:solidFill>
              <a:schemeClr val="bg1">
                <a:lumMod val="50000"/>
              </a:schemeClr>
            </a:solidFill>
            <a:prstDash val="solid"/>
            <a:round/>
            <a:headEnd type="none" w="med" len="med"/>
            <a:tailEnd type="none" w="med" len="med"/>
          </a:ln>
          <a:effectLst/>
        </p:spPr>
      </p:cxnSp>
      <p:sp>
        <p:nvSpPr>
          <p:cNvPr id="6" name="Text Placeholder 9">
            <a:extLst>
              <a:ext uri="{FF2B5EF4-FFF2-40B4-BE49-F238E27FC236}">
                <a16:creationId xmlns:a16="http://schemas.microsoft.com/office/drawing/2014/main" id="{200D5A7C-96AC-40DA-BCEE-B8E41293B32E}"/>
              </a:ext>
            </a:extLst>
          </p:cNvPr>
          <p:cNvSpPr>
            <a:spLocks noGrp="1"/>
          </p:cNvSpPr>
          <p:nvPr>
            <p:ph type="body" sz="quarter" idx="13"/>
          </p:nvPr>
        </p:nvSpPr>
        <p:spPr>
          <a:xfrm>
            <a:off x="640080" y="1036325"/>
            <a:ext cx="6035040" cy="246221"/>
          </a:xfrm>
        </p:spPr>
        <p:txBody>
          <a:bodyPr>
            <a:spAutoFit/>
          </a:bodyPr>
          <a:lstStyle>
            <a:lvl1pPr marL="310887" indent="-310887">
              <a:buClr>
                <a:schemeClr val="bg1">
                  <a:lumMod val="50000"/>
                </a:schemeClr>
              </a:buClr>
              <a:buSzPct val="100000"/>
              <a:buFont typeface="Arial" panose="020B0604020202020204" pitchFamily="34" charset="0"/>
              <a:buChar char="●"/>
              <a:defRPr sz="1600" b="1">
                <a:solidFill>
                  <a:schemeClr val="bg1">
                    <a:lumMod val="50000"/>
                  </a:schemeClr>
                </a:solidFill>
              </a:defRPr>
            </a:lvl1pPr>
            <a:lvl2pPr marL="829034" indent="-310887">
              <a:buClr>
                <a:schemeClr val="bg2">
                  <a:lumMod val="50000"/>
                </a:schemeClr>
              </a:buClr>
              <a:buSzPct val="90000"/>
              <a:buFont typeface="Arial" panose="020B0604020202020204" pitchFamily="34" charset="0"/>
              <a:buChar char="►"/>
              <a:defRPr sz="1813" b="1">
                <a:solidFill>
                  <a:srgbClr val="336699"/>
                </a:solidFill>
              </a:defRPr>
            </a:lvl2pPr>
            <a:lvl3pPr marL="1139921" indent="-310887">
              <a:buClr>
                <a:schemeClr val="bg2">
                  <a:lumMod val="75000"/>
                </a:schemeClr>
              </a:buClr>
              <a:buSzPct val="90000"/>
              <a:buFont typeface="Arial" panose="020B0604020202020204" pitchFamily="34" charset="0"/>
              <a:buChar char="►"/>
              <a:defRPr sz="1813" b="1">
                <a:solidFill>
                  <a:schemeClr val="bg2">
                    <a:lumMod val="75000"/>
                  </a:schemeClr>
                </a:solidFill>
              </a:defRPr>
            </a:lvl3pPr>
            <a:lvl4pPr>
              <a:defRPr sz="1587" b="1"/>
            </a:lvl4pPr>
            <a:lvl5pPr>
              <a:defRPr sz="1587" b="1"/>
            </a:lvl5pPr>
          </a:lstStyle>
          <a:p>
            <a:pPr lvl="0"/>
            <a:r>
              <a:rPr lang="en-US"/>
              <a:t>Edit Master text styles</a:t>
            </a:r>
          </a:p>
        </p:txBody>
      </p:sp>
      <p:sp>
        <p:nvSpPr>
          <p:cNvPr id="5" name="Text Placeholder 9">
            <a:extLst>
              <a:ext uri="{FF2B5EF4-FFF2-40B4-BE49-F238E27FC236}">
                <a16:creationId xmlns:a16="http://schemas.microsoft.com/office/drawing/2014/main" id="{A6FCE912-2A41-4C9B-943E-4DB525BEDDBB}"/>
              </a:ext>
            </a:extLst>
          </p:cNvPr>
          <p:cNvSpPr>
            <a:spLocks noGrp="1"/>
          </p:cNvSpPr>
          <p:nvPr>
            <p:ph type="body" sz="quarter" idx="14"/>
          </p:nvPr>
        </p:nvSpPr>
        <p:spPr>
          <a:xfrm>
            <a:off x="7040880" y="1036325"/>
            <a:ext cx="6035040" cy="246221"/>
          </a:xfrm>
        </p:spPr>
        <p:txBody>
          <a:bodyPr>
            <a:spAutoFit/>
          </a:bodyPr>
          <a:lstStyle>
            <a:lvl1pPr marL="310887" indent="-310887">
              <a:buClr>
                <a:schemeClr val="bg1">
                  <a:lumMod val="50000"/>
                </a:schemeClr>
              </a:buClr>
              <a:buSzPct val="100000"/>
              <a:buFont typeface="Arial" panose="020B0604020202020204" pitchFamily="34" charset="0"/>
              <a:buChar char="●"/>
              <a:defRPr sz="1600" b="1">
                <a:solidFill>
                  <a:schemeClr val="bg1">
                    <a:lumMod val="50000"/>
                  </a:schemeClr>
                </a:solidFill>
              </a:defRPr>
            </a:lvl1pPr>
            <a:lvl2pPr marL="829034" indent="-310887">
              <a:buClr>
                <a:schemeClr val="bg2">
                  <a:lumMod val="50000"/>
                </a:schemeClr>
              </a:buClr>
              <a:buSzPct val="90000"/>
              <a:buFont typeface="Arial" panose="020B0604020202020204" pitchFamily="34" charset="0"/>
              <a:buChar char="►"/>
              <a:defRPr sz="1813" b="1">
                <a:solidFill>
                  <a:srgbClr val="336699"/>
                </a:solidFill>
              </a:defRPr>
            </a:lvl2pPr>
            <a:lvl3pPr marL="1139921" indent="-310887">
              <a:buClr>
                <a:schemeClr val="bg2">
                  <a:lumMod val="75000"/>
                </a:schemeClr>
              </a:buClr>
              <a:buSzPct val="90000"/>
              <a:buFont typeface="Arial" panose="020B0604020202020204" pitchFamily="34" charset="0"/>
              <a:buChar char="►"/>
              <a:defRPr sz="1813" b="1">
                <a:solidFill>
                  <a:schemeClr val="bg2">
                    <a:lumMod val="75000"/>
                  </a:schemeClr>
                </a:solidFill>
              </a:defRPr>
            </a:lvl3pPr>
            <a:lvl4pPr>
              <a:defRPr sz="1587" b="1"/>
            </a:lvl4pPr>
            <a:lvl5pPr>
              <a:defRPr sz="1587" b="1"/>
            </a:lvl5pPr>
          </a:lstStyle>
          <a:p>
            <a:pPr lvl="0"/>
            <a:r>
              <a:rPr lang="en-US"/>
              <a:t>Edit Master text styles</a:t>
            </a:r>
          </a:p>
        </p:txBody>
      </p:sp>
    </p:spTree>
    <p:extLst>
      <p:ext uri="{BB962C8B-B14F-4D97-AF65-F5344CB8AC3E}">
        <p14:creationId xmlns:p14="http://schemas.microsoft.com/office/powerpoint/2010/main" val="4179278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side-bar text-world b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D64A3-66EC-425E-B738-6128AA253A8A}"/>
              </a:ext>
            </a:extLst>
          </p:cNvPr>
          <p:cNvSpPr>
            <a:spLocks noGrp="1"/>
          </p:cNvSpPr>
          <p:nvPr>
            <p:ph type="title" hasCustomPrompt="1"/>
          </p:nvPr>
        </p:nvSpPr>
        <p:spPr/>
        <p:txBody>
          <a:bodyPr/>
          <a:lstStyle>
            <a:lvl1pPr>
              <a:defRPr>
                <a:solidFill>
                  <a:srgbClr val="002060"/>
                </a:solidFill>
              </a:defRPr>
            </a:lvl1pPr>
          </a:lstStyle>
          <a:p>
            <a:r>
              <a:rPr lang="en-US"/>
              <a:t>Side-bar text slide title</a:t>
            </a:r>
          </a:p>
        </p:txBody>
      </p:sp>
      <p:cxnSp>
        <p:nvCxnSpPr>
          <p:cNvPr id="4" name="Straight Connector 3">
            <a:extLst>
              <a:ext uri="{FF2B5EF4-FFF2-40B4-BE49-F238E27FC236}">
                <a16:creationId xmlns:a16="http://schemas.microsoft.com/office/drawing/2014/main" id="{F57E4346-D4D7-4507-9CFA-453EC64E9E9C}"/>
              </a:ext>
            </a:extLst>
          </p:cNvPr>
          <p:cNvCxnSpPr>
            <a:cxnSpLocks/>
          </p:cNvCxnSpPr>
          <p:nvPr userDrawn="1"/>
        </p:nvCxnSpPr>
        <p:spPr bwMode="auto">
          <a:xfrm>
            <a:off x="4114800" y="1036320"/>
            <a:ext cx="0" cy="2798064"/>
          </a:xfrm>
          <a:prstGeom prst="line">
            <a:avLst/>
          </a:prstGeom>
          <a:noFill/>
          <a:ln w="9525" cap="flat" cmpd="sng" algn="ctr">
            <a:solidFill>
              <a:schemeClr val="bg1">
                <a:lumMod val="50000"/>
              </a:schemeClr>
            </a:solidFill>
            <a:prstDash val="solid"/>
            <a:round/>
            <a:headEnd type="none" w="med" len="med"/>
            <a:tailEnd type="none" w="med" len="med"/>
          </a:ln>
          <a:effectLst/>
        </p:spPr>
      </p:cxnSp>
      <p:sp>
        <p:nvSpPr>
          <p:cNvPr id="6" name="Text Placeholder 9">
            <a:extLst>
              <a:ext uri="{FF2B5EF4-FFF2-40B4-BE49-F238E27FC236}">
                <a16:creationId xmlns:a16="http://schemas.microsoft.com/office/drawing/2014/main" id="{200D5A7C-96AC-40DA-BCEE-B8E41293B32E}"/>
              </a:ext>
            </a:extLst>
          </p:cNvPr>
          <p:cNvSpPr>
            <a:spLocks noGrp="1"/>
          </p:cNvSpPr>
          <p:nvPr>
            <p:ph type="body" sz="quarter" idx="13"/>
          </p:nvPr>
        </p:nvSpPr>
        <p:spPr>
          <a:xfrm>
            <a:off x="640080" y="1036321"/>
            <a:ext cx="3291840" cy="307777"/>
          </a:xfrm>
        </p:spPr>
        <p:txBody>
          <a:bodyPr>
            <a:spAutoFit/>
          </a:bodyPr>
          <a:lstStyle>
            <a:lvl1pPr marL="0" indent="0">
              <a:buClr>
                <a:schemeClr val="bg1">
                  <a:lumMod val="50000"/>
                </a:schemeClr>
              </a:buClr>
              <a:buSzPct val="90000"/>
              <a:buFont typeface="Arial" panose="020B0604020202020204" pitchFamily="34" charset="0"/>
              <a:buNone/>
              <a:defRPr sz="2000" b="1">
                <a:solidFill>
                  <a:srgbClr val="00B0F0"/>
                </a:solidFill>
              </a:defRPr>
            </a:lvl1pPr>
            <a:lvl2pPr marL="829034" indent="-310887">
              <a:buClr>
                <a:schemeClr val="bg2">
                  <a:lumMod val="50000"/>
                </a:schemeClr>
              </a:buClr>
              <a:buSzPct val="90000"/>
              <a:buFont typeface="Arial" panose="020B0604020202020204" pitchFamily="34" charset="0"/>
              <a:buChar char="►"/>
              <a:defRPr sz="1813" b="1">
                <a:solidFill>
                  <a:srgbClr val="336699"/>
                </a:solidFill>
              </a:defRPr>
            </a:lvl2pPr>
            <a:lvl3pPr marL="1139921" indent="-310887">
              <a:buClr>
                <a:schemeClr val="bg2">
                  <a:lumMod val="75000"/>
                </a:schemeClr>
              </a:buClr>
              <a:buSzPct val="90000"/>
              <a:buFont typeface="Arial" panose="020B0604020202020204" pitchFamily="34" charset="0"/>
              <a:buChar char="►"/>
              <a:defRPr sz="1813" b="1">
                <a:solidFill>
                  <a:schemeClr val="bg2">
                    <a:lumMod val="75000"/>
                  </a:schemeClr>
                </a:solidFill>
              </a:defRPr>
            </a:lvl3pPr>
            <a:lvl4pPr>
              <a:defRPr sz="1587" b="1"/>
            </a:lvl4pPr>
            <a:lvl5pPr>
              <a:defRPr sz="1587" b="1"/>
            </a:lvl5pPr>
          </a:lstStyle>
          <a:p>
            <a:pPr lvl="0"/>
            <a:r>
              <a:rPr lang="en-US"/>
              <a:t>Edit Master text styles</a:t>
            </a:r>
          </a:p>
        </p:txBody>
      </p:sp>
      <p:sp>
        <p:nvSpPr>
          <p:cNvPr id="5" name="Text Placeholder 9">
            <a:extLst>
              <a:ext uri="{FF2B5EF4-FFF2-40B4-BE49-F238E27FC236}">
                <a16:creationId xmlns:a16="http://schemas.microsoft.com/office/drawing/2014/main" id="{A6FCE912-2A41-4C9B-943E-4DB525BEDDBB}"/>
              </a:ext>
            </a:extLst>
          </p:cNvPr>
          <p:cNvSpPr>
            <a:spLocks noGrp="1"/>
          </p:cNvSpPr>
          <p:nvPr>
            <p:ph type="body" sz="quarter" idx="14"/>
          </p:nvPr>
        </p:nvSpPr>
        <p:spPr>
          <a:xfrm>
            <a:off x="4206240" y="1036325"/>
            <a:ext cx="8686800" cy="246221"/>
          </a:xfrm>
        </p:spPr>
        <p:txBody>
          <a:bodyPr>
            <a:spAutoFit/>
          </a:bodyPr>
          <a:lstStyle>
            <a:lvl1pPr marL="310887" indent="-310887">
              <a:buClr>
                <a:schemeClr val="bg1">
                  <a:lumMod val="50000"/>
                </a:schemeClr>
              </a:buClr>
              <a:buSzPct val="100000"/>
              <a:buFont typeface="Arial" panose="020B0604020202020204" pitchFamily="34" charset="0"/>
              <a:buChar char="●"/>
              <a:defRPr sz="1600" b="1">
                <a:solidFill>
                  <a:schemeClr val="bg1">
                    <a:lumMod val="50000"/>
                  </a:schemeClr>
                </a:solidFill>
              </a:defRPr>
            </a:lvl1pPr>
            <a:lvl2pPr marL="829034" indent="-310887">
              <a:buClr>
                <a:schemeClr val="bg2">
                  <a:lumMod val="50000"/>
                </a:schemeClr>
              </a:buClr>
              <a:buSzPct val="90000"/>
              <a:buFont typeface="Arial" panose="020B0604020202020204" pitchFamily="34" charset="0"/>
              <a:buChar char="►"/>
              <a:defRPr sz="1813" b="1">
                <a:solidFill>
                  <a:srgbClr val="336699"/>
                </a:solidFill>
              </a:defRPr>
            </a:lvl2pPr>
            <a:lvl3pPr marL="1139921" indent="-310887">
              <a:buClr>
                <a:schemeClr val="bg2">
                  <a:lumMod val="75000"/>
                </a:schemeClr>
              </a:buClr>
              <a:buSzPct val="90000"/>
              <a:buFont typeface="Arial" panose="020B0604020202020204" pitchFamily="34" charset="0"/>
              <a:buChar char="►"/>
              <a:defRPr sz="1813" b="1">
                <a:solidFill>
                  <a:schemeClr val="bg2">
                    <a:lumMod val="75000"/>
                  </a:schemeClr>
                </a:solidFill>
              </a:defRPr>
            </a:lvl3pPr>
            <a:lvl4pPr>
              <a:defRPr sz="1587" b="1"/>
            </a:lvl4pPr>
            <a:lvl5pPr>
              <a:defRPr sz="1587" b="1"/>
            </a:lvl5pPr>
          </a:lstStyle>
          <a:p>
            <a:pPr lvl="0"/>
            <a:r>
              <a:rPr lang="en-US"/>
              <a:t>Edit Master text styles</a:t>
            </a:r>
          </a:p>
        </p:txBody>
      </p:sp>
      <p:cxnSp>
        <p:nvCxnSpPr>
          <p:cNvPr id="8" name="Straight Connector 7">
            <a:extLst>
              <a:ext uri="{FF2B5EF4-FFF2-40B4-BE49-F238E27FC236}">
                <a16:creationId xmlns:a16="http://schemas.microsoft.com/office/drawing/2014/main" id="{9B4FCC70-998E-4A16-8A32-CDB826D1A389}"/>
              </a:ext>
            </a:extLst>
          </p:cNvPr>
          <p:cNvCxnSpPr>
            <a:cxnSpLocks/>
          </p:cNvCxnSpPr>
          <p:nvPr userDrawn="1"/>
        </p:nvCxnSpPr>
        <p:spPr bwMode="auto">
          <a:xfrm>
            <a:off x="4114800" y="4114800"/>
            <a:ext cx="0" cy="2901696"/>
          </a:xfrm>
          <a:prstGeom prst="line">
            <a:avLst/>
          </a:prstGeom>
          <a:noFill/>
          <a:ln w="9525" cap="flat" cmpd="sng" algn="ctr">
            <a:solidFill>
              <a:schemeClr val="bg1">
                <a:lumMod val="50000"/>
              </a:schemeClr>
            </a:solidFill>
            <a:prstDash val="solid"/>
            <a:round/>
            <a:headEnd type="none" w="med" len="med"/>
            <a:tailEnd type="none" w="med" len="med"/>
          </a:ln>
          <a:effectLst/>
        </p:spPr>
      </p:cxnSp>
      <p:sp>
        <p:nvSpPr>
          <p:cNvPr id="9" name="Text Placeholder 9">
            <a:extLst>
              <a:ext uri="{FF2B5EF4-FFF2-40B4-BE49-F238E27FC236}">
                <a16:creationId xmlns:a16="http://schemas.microsoft.com/office/drawing/2014/main" id="{78E500A3-0A20-4366-9483-04CC0E870CA0}"/>
              </a:ext>
            </a:extLst>
          </p:cNvPr>
          <p:cNvSpPr>
            <a:spLocks noGrp="1"/>
          </p:cNvSpPr>
          <p:nvPr>
            <p:ph type="body" sz="quarter" idx="15"/>
          </p:nvPr>
        </p:nvSpPr>
        <p:spPr>
          <a:xfrm>
            <a:off x="640080" y="4114800"/>
            <a:ext cx="3291840" cy="307777"/>
          </a:xfrm>
        </p:spPr>
        <p:txBody>
          <a:bodyPr>
            <a:spAutoFit/>
          </a:bodyPr>
          <a:lstStyle>
            <a:lvl1pPr marL="0" indent="0">
              <a:buClr>
                <a:schemeClr val="bg1">
                  <a:lumMod val="50000"/>
                </a:schemeClr>
              </a:buClr>
              <a:buSzPct val="90000"/>
              <a:buFont typeface="Arial" panose="020B0604020202020204" pitchFamily="34" charset="0"/>
              <a:buNone/>
              <a:defRPr sz="2000" b="1">
                <a:solidFill>
                  <a:srgbClr val="00B0F0"/>
                </a:solidFill>
              </a:defRPr>
            </a:lvl1pPr>
            <a:lvl2pPr marL="829034" indent="-310887">
              <a:buClr>
                <a:schemeClr val="bg2">
                  <a:lumMod val="50000"/>
                </a:schemeClr>
              </a:buClr>
              <a:buSzPct val="90000"/>
              <a:buFont typeface="Arial" panose="020B0604020202020204" pitchFamily="34" charset="0"/>
              <a:buChar char="►"/>
              <a:defRPr sz="1813" b="1">
                <a:solidFill>
                  <a:srgbClr val="336699"/>
                </a:solidFill>
              </a:defRPr>
            </a:lvl2pPr>
            <a:lvl3pPr marL="1139921" indent="-310887">
              <a:buClr>
                <a:schemeClr val="bg2">
                  <a:lumMod val="75000"/>
                </a:schemeClr>
              </a:buClr>
              <a:buSzPct val="90000"/>
              <a:buFont typeface="Arial" panose="020B0604020202020204" pitchFamily="34" charset="0"/>
              <a:buChar char="►"/>
              <a:defRPr sz="1813" b="1">
                <a:solidFill>
                  <a:schemeClr val="bg2">
                    <a:lumMod val="75000"/>
                  </a:schemeClr>
                </a:solidFill>
              </a:defRPr>
            </a:lvl3pPr>
            <a:lvl4pPr>
              <a:defRPr sz="1587" b="1"/>
            </a:lvl4pPr>
            <a:lvl5pPr>
              <a:defRPr sz="1587" b="1"/>
            </a:lvl5pPr>
          </a:lstStyle>
          <a:p>
            <a:pPr lvl="0"/>
            <a:r>
              <a:rPr lang="en-US"/>
              <a:t>Edit Master text styles</a:t>
            </a:r>
          </a:p>
        </p:txBody>
      </p:sp>
      <p:sp>
        <p:nvSpPr>
          <p:cNvPr id="10" name="Text Placeholder 9">
            <a:extLst>
              <a:ext uri="{FF2B5EF4-FFF2-40B4-BE49-F238E27FC236}">
                <a16:creationId xmlns:a16="http://schemas.microsoft.com/office/drawing/2014/main" id="{CE6C41D0-E120-4ED4-98EF-1083D16A1E35}"/>
              </a:ext>
            </a:extLst>
          </p:cNvPr>
          <p:cNvSpPr>
            <a:spLocks noGrp="1"/>
          </p:cNvSpPr>
          <p:nvPr>
            <p:ph type="body" sz="quarter" idx="16"/>
          </p:nvPr>
        </p:nvSpPr>
        <p:spPr>
          <a:xfrm>
            <a:off x="4206240" y="4114800"/>
            <a:ext cx="8686800" cy="246221"/>
          </a:xfrm>
        </p:spPr>
        <p:txBody>
          <a:bodyPr>
            <a:spAutoFit/>
          </a:bodyPr>
          <a:lstStyle>
            <a:lvl1pPr marL="310887" indent="-310887">
              <a:buClr>
                <a:schemeClr val="bg1">
                  <a:lumMod val="50000"/>
                </a:schemeClr>
              </a:buClr>
              <a:buSzPct val="100000"/>
              <a:buFont typeface="Arial" panose="020B0604020202020204" pitchFamily="34" charset="0"/>
              <a:buChar char="●"/>
              <a:defRPr sz="1600" b="1">
                <a:solidFill>
                  <a:schemeClr val="bg1">
                    <a:lumMod val="50000"/>
                  </a:schemeClr>
                </a:solidFill>
              </a:defRPr>
            </a:lvl1pPr>
            <a:lvl2pPr marL="829034" indent="-310887">
              <a:buClr>
                <a:schemeClr val="bg2">
                  <a:lumMod val="50000"/>
                </a:schemeClr>
              </a:buClr>
              <a:buSzPct val="90000"/>
              <a:buFont typeface="Arial" panose="020B0604020202020204" pitchFamily="34" charset="0"/>
              <a:buChar char="►"/>
              <a:defRPr sz="1813" b="1">
                <a:solidFill>
                  <a:srgbClr val="336699"/>
                </a:solidFill>
              </a:defRPr>
            </a:lvl2pPr>
            <a:lvl3pPr marL="1139921" indent="-310887">
              <a:buClr>
                <a:schemeClr val="bg2">
                  <a:lumMod val="75000"/>
                </a:schemeClr>
              </a:buClr>
              <a:buSzPct val="90000"/>
              <a:buFont typeface="Arial" panose="020B0604020202020204" pitchFamily="34" charset="0"/>
              <a:buChar char="►"/>
              <a:defRPr sz="1813" b="1">
                <a:solidFill>
                  <a:schemeClr val="bg2">
                    <a:lumMod val="75000"/>
                  </a:schemeClr>
                </a:solidFill>
              </a:defRPr>
            </a:lvl3pPr>
            <a:lvl4pPr>
              <a:defRPr sz="1587" b="1"/>
            </a:lvl4pPr>
            <a:lvl5pPr>
              <a:defRPr sz="1587" b="1"/>
            </a:lvl5pPr>
          </a:lstStyle>
          <a:p>
            <a:pPr lvl="0"/>
            <a:r>
              <a:rPr lang="en-US"/>
              <a:t>Edit Master text styles</a:t>
            </a:r>
          </a:p>
        </p:txBody>
      </p:sp>
    </p:spTree>
    <p:extLst>
      <p:ext uri="{BB962C8B-B14F-4D97-AF65-F5344CB8AC3E}">
        <p14:creationId xmlns:p14="http://schemas.microsoft.com/office/powerpoint/2010/main" val="1952636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bwMode="auto">
          <a:xfrm>
            <a:off x="640080" y="310897"/>
            <a:ext cx="12252960" cy="492443"/>
          </a:xfrm>
          <a:prstGeom prst="rect">
            <a:avLst/>
          </a:prstGeom>
          <a:noFill/>
          <a:ln w="38100">
            <a:noFill/>
            <a:miter lim="800000"/>
            <a:headEnd/>
            <a:tailEnd/>
          </a:ln>
        </p:spPr>
        <p:txBody>
          <a:bodyPr vert="horz" wrap="square" lIns="0" tIns="0" rIns="0" bIns="0" numCol="1" anchor="t" anchorCtr="0" compatLnSpc="1">
            <a:prstTxWarp prst="textNoShape">
              <a:avLst/>
            </a:prstTxWarp>
            <a:spAutoFit/>
          </a:bodyPr>
          <a:lstStyle/>
          <a:p>
            <a:pPr lvl="0"/>
            <a:r>
              <a:rPr lang="en-US"/>
              <a:t>Slide title</a:t>
            </a:r>
          </a:p>
        </p:txBody>
      </p:sp>
      <p:sp>
        <p:nvSpPr>
          <p:cNvPr id="1027" name="Rectangle 3"/>
          <p:cNvSpPr>
            <a:spLocks noGrp="1" noChangeArrowheads="1"/>
          </p:cNvSpPr>
          <p:nvPr>
            <p:ph type="body" idx="1"/>
          </p:nvPr>
        </p:nvSpPr>
        <p:spPr bwMode="auto">
          <a:xfrm>
            <a:off x="640080" y="1853818"/>
            <a:ext cx="12252960" cy="466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p:cNvPicPr>
          <p:nvPr userDrawn="1"/>
        </p:nvPicPr>
        <p:blipFill>
          <a:blip r:embed="rId12" cstate="print">
            <a:extLst>
              <a:ext uri="{28A0092B-C50C-407E-A947-70E740481C1C}">
                <a14:useLocalDpi xmlns:a14="http://schemas.microsoft.com/office/drawing/2010/main" val="0"/>
              </a:ext>
            </a:extLst>
          </a:blip>
          <a:stretch>
            <a:fillRect/>
          </a:stretch>
        </p:blipFill>
        <p:spPr>
          <a:xfrm>
            <a:off x="13079984" y="253207"/>
            <a:ext cx="548640" cy="548640"/>
          </a:xfrm>
          <a:prstGeom prst="rect">
            <a:avLst/>
          </a:prstGeom>
        </p:spPr>
      </p:pic>
      <p:sp>
        <p:nvSpPr>
          <p:cNvPr id="10" name="TextBox 9">
            <a:extLst>
              <a:ext uri="{FF2B5EF4-FFF2-40B4-BE49-F238E27FC236}">
                <a16:creationId xmlns:a16="http://schemas.microsoft.com/office/drawing/2014/main" id="{B5448976-7B05-4948-8E4F-B05DE5017174}"/>
              </a:ext>
            </a:extLst>
          </p:cNvPr>
          <p:cNvSpPr txBox="1"/>
          <p:nvPr userDrawn="1"/>
        </p:nvSpPr>
        <p:spPr>
          <a:xfrm>
            <a:off x="13075920" y="7553061"/>
            <a:ext cx="552704" cy="174343"/>
          </a:xfrm>
          <a:prstGeom prst="rect">
            <a:avLst/>
          </a:prstGeom>
          <a:noFill/>
        </p:spPr>
        <p:txBody>
          <a:bodyPr wrap="square" lIns="0" tIns="0" rIns="0" bIns="0" rtlCol="0">
            <a:spAutoFit/>
          </a:bodyPr>
          <a:lstStyle/>
          <a:p>
            <a:pPr algn="r"/>
            <a:fld id="{BA15486F-7412-4677-9486-EA2DE97C614C}" type="slidenum">
              <a:rPr lang="en-US" sz="1133" smtClean="0">
                <a:solidFill>
                  <a:schemeClr val="tx1">
                    <a:lumMod val="50000"/>
                    <a:lumOff val="50000"/>
                  </a:schemeClr>
                </a:solidFill>
                <a:latin typeface="+mj-lt"/>
              </a:rPr>
              <a:pPr algn="r"/>
              <a:t>‹#›</a:t>
            </a:fld>
            <a:endParaRPr lang="en-US" sz="1133" dirty="0">
              <a:solidFill>
                <a:schemeClr val="tx1">
                  <a:lumMod val="50000"/>
                  <a:lumOff val="50000"/>
                </a:schemeClr>
              </a:solidFill>
              <a:latin typeface="+mj-lt"/>
            </a:endParaRPr>
          </a:p>
        </p:txBody>
      </p:sp>
      <p:pic>
        <p:nvPicPr>
          <p:cNvPr id="8" name="Picture 7">
            <a:extLst>
              <a:ext uri="{FF2B5EF4-FFF2-40B4-BE49-F238E27FC236}">
                <a16:creationId xmlns:a16="http://schemas.microsoft.com/office/drawing/2014/main" id="{ADB23506-F597-4FCA-9FA7-1142B9631AFD}"/>
              </a:ext>
            </a:extLst>
          </p:cNvPr>
          <p:cNvPicPr>
            <a:picLocks/>
          </p:cNvPicPr>
          <p:nvPr userDrawn="1"/>
        </p:nvPicPr>
        <p:blipFill>
          <a:blip r:embed="rId13" cstate="print">
            <a:extLst>
              <a:ext uri="{28A0092B-C50C-407E-A947-70E740481C1C}">
                <a14:useLocalDpi xmlns:a14="http://schemas.microsoft.com/office/drawing/2010/main" val="0"/>
              </a:ext>
            </a:extLst>
          </a:blip>
          <a:stretch>
            <a:fillRect/>
          </a:stretch>
        </p:blipFill>
        <p:spPr>
          <a:xfrm>
            <a:off x="182880" y="7329984"/>
            <a:ext cx="365760" cy="365760"/>
          </a:xfrm>
          <a:prstGeom prst="rect">
            <a:avLst/>
          </a:prstGeom>
          <a:noFill/>
        </p:spPr>
      </p:pic>
      <p:sp>
        <p:nvSpPr>
          <p:cNvPr id="12" name="TextBox 11">
            <a:extLst>
              <a:ext uri="{FF2B5EF4-FFF2-40B4-BE49-F238E27FC236}">
                <a16:creationId xmlns:a16="http://schemas.microsoft.com/office/drawing/2014/main" id="{A1F33E58-7DE9-4B4B-8AA7-7BFD582ADE9A}"/>
              </a:ext>
            </a:extLst>
          </p:cNvPr>
          <p:cNvSpPr txBox="1"/>
          <p:nvPr userDrawn="1"/>
        </p:nvSpPr>
        <p:spPr>
          <a:xfrm>
            <a:off x="640080" y="7417309"/>
            <a:ext cx="1828800" cy="169277"/>
          </a:xfrm>
          <a:prstGeom prst="rect">
            <a:avLst/>
          </a:prstGeom>
          <a:noFill/>
        </p:spPr>
        <p:txBody>
          <a:bodyPr wrap="square" lIns="0" tIns="0" rIns="0" bIns="0" rtlCol="0">
            <a:spAutoFit/>
          </a:bodyPr>
          <a:lstStyle/>
          <a:p>
            <a:r>
              <a:rPr lang="en-US" sz="1100" spc="70" baseline="0" dirty="0">
                <a:solidFill>
                  <a:srgbClr val="002060"/>
                </a:solidFill>
                <a:latin typeface="Arial" panose="020B0604020202020204" pitchFamily="34" charset="0"/>
                <a:cs typeface="Arial" panose="020B0604020202020204" pitchFamily="34" charset="0"/>
              </a:rPr>
              <a:t>THE WORLD BANK</a:t>
            </a:r>
            <a:endParaRPr lang="en-US" sz="1100" spc="0" baseline="0" dirty="0">
              <a:solidFill>
                <a:srgbClr val="002060"/>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C6A20B05-201B-4314-AEAD-13C500B26B4D}"/>
              </a:ext>
            </a:extLst>
          </p:cNvPr>
          <p:cNvCxnSpPr/>
          <p:nvPr userDrawn="1"/>
        </p:nvCxnSpPr>
        <p:spPr bwMode="auto">
          <a:xfrm>
            <a:off x="640080" y="7259442"/>
            <a:ext cx="12984480" cy="0"/>
          </a:xfrm>
          <a:prstGeom prst="line">
            <a:avLst/>
          </a:prstGeom>
          <a:noFill/>
          <a:ln w="9525" cap="flat" cmpd="sng" algn="ctr">
            <a:solidFill>
              <a:schemeClr val="bg1">
                <a:lumMod val="50000"/>
              </a:schemeClr>
            </a:solidFill>
            <a:prstDash val="solid"/>
            <a:round/>
            <a:headEnd type="none" w="med" len="med"/>
            <a:tailEnd type="none" w="med" len="med"/>
          </a:ln>
          <a:effectLst/>
        </p:spPr>
      </p:cxnSp>
      <p:sp>
        <p:nvSpPr>
          <p:cNvPr id="13" name="TextBox 12">
            <a:extLst>
              <a:ext uri="{FF2B5EF4-FFF2-40B4-BE49-F238E27FC236}">
                <a16:creationId xmlns:a16="http://schemas.microsoft.com/office/drawing/2014/main" id="{4462AC3E-FB16-403F-A4A6-EA5DD5F48B40}"/>
              </a:ext>
            </a:extLst>
          </p:cNvPr>
          <p:cNvSpPr txBox="1"/>
          <p:nvPr userDrawn="1"/>
        </p:nvSpPr>
        <p:spPr>
          <a:xfrm>
            <a:off x="640080" y="7572633"/>
            <a:ext cx="1476339" cy="123111"/>
          </a:xfrm>
          <a:prstGeom prst="rect">
            <a:avLst/>
          </a:prstGeom>
          <a:noFill/>
        </p:spPr>
        <p:txBody>
          <a:bodyPr wrap="square" lIns="0" tIns="0" rIns="0" bIns="0" rtlCol="0">
            <a:spAutoFit/>
          </a:bodyPr>
          <a:lstStyle/>
          <a:p>
            <a:r>
              <a:rPr lang="en-US" sz="800" spc="0" baseline="0" dirty="0">
                <a:solidFill>
                  <a:srgbClr val="00BEFA"/>
                </a:solidFill>
                <a:latin typeface="Arial" panose="020B0604020202020204" pitchFamily="34" charset="0"/>
                <a:cs typeface="Arial" panose="020B0604020202020204" pitchFamily="34" charset="0"/>
              </a:rPr>
              <a:t>IBRD • IDA </a:t>
            </a:r>
            <a:r>
              <a:rPr lang="en-US" sz="800" spc="0" baseline="0" dirty="0">
                <a:solidFill>
                  <a:schemeClr val="tx2"/>
                </a:solidFill>
                <a:latin typeface="Arial" panose="020B0604020202020204" pitchFamily="34" charset="0"/>
                <a:cs typeface="Arial" panose="020B0604020202020204" pitchFamily="34" charset="0"/>
              </a:rPr>
              <a:t>│</a:t>
            </a:r>
            <a:r>
              <a:rPr lang="en-US" sz="500" spc="0" baseline="0" dirty="0">
                <a:solidFill>
                  <a:schemeClr val="tx2"/>
                </a:solidFill>
                <a:latin typeface="Arial" panose="020B0604020202020204" pitchFamily="34" charset="0"/>
                <a:cs typeface="Arial" panose="020B0604020202020204" pitchFamily="34" charset="0"/>
              </a:rPr>
              <a:t>WORLD BANK GROUP</a:t>
            </a:r>
          </a:p>
        </p:txBody>
      </p:sp>
    </p:spTree>
  </p:cSld>
  <p:clrMap bg1="lt1" tx1="dk1" bg2="lt2" tx2="dk2" accent1="accent1" accent2="accent2" accent3="accent3" accent4="accent4" accent5="accent5" accent6="accent6" hlink="hlink" folHlink="folHlink"/>
  <p:sldLayoutIdLst>
    <p:sldLayoutId id="2147485372" r:id="rId1"/>
    <p:sldLayoutId id="2147485388" r:id="rId2"/>
    <p:sldLayoutId id="2147485386" r:id="rId3"/>
    <p:sldLayoutId id="2147485393" r:id="rId4"/>
    <p:sldLayoutId id="2147485387" r:id="rId5"/>
    <p:sldLayoutId id="2147485390" r:id="rId6"/>
    <p:sldLayoutId id="2147485389" r:id="rId7"/>
    <p:sldLayoutId id="2147485391" r:id="rId8"/>
    <p:sldLayoutId id="2147485392" r:id="rId9"/>
    <p:sldLayoutId id="2147485394" r:id="rId10"/>
  </p:sldLayoutIdLst>
  <p:hf hdr="0" ftr="0" dt="0"/>
  <p:txStyles>
    <p:titleStyle>
      <a:lvl1pPr algn="l" rtl="0" eaLnBrk="1" fontAlgn="base" hangingPunct="1">
        <a:spcBef>
          <a:spcPct val="0"/>
        </a:spcBef>
        <a:spcAft>
          <a:spcPct val="0"/>
        </a:spcAft>
        <a:defRPr sz="3200" cap="none" baseline="0">
          <a:solidFill>
            <a:srgbClr val="002060"/>
          </a:solidFill>
          <a:latin typeface="+mj-lt"/>
          <a:ea typeface="MS PGothic" pitchFamily="34" charset="-128"/>
          <a:cs typeface="+mj-cs"/>
        </a:defRPr>
      </a:lvl1pPr>
      <a:lvl2pPr algn="l" rtl="0" eaLnBrk="1" fontAlgn="base" hangingPunct="1">
        <a:spcBef>
          <a:spcPct val="0"/>
        </a:spcBef>
        <a:spcAft>
          <a:spcPct val="0"/>
        </a:spcAft>
        <a:defRPr sz="2947">
          <a:solidFill>
            <a:schemeClr val="tx1"/>
          </a:solidFill>
          <a:latin typeface="Arial Bold" charset="0"/>
          <a:ea typeface="MS PGothic" pitchFamily="34" charset="-128"/>
        </a:defRPr>
      </a:lvl2pPr>
      <a:lvl3pPr algn="l" rtl="0" eaLnBrk="1" fontAlgn="base" hangingPunct="1">
        <a:spcBef>
          <a:spcPct val="0"/>
        </a:spcBef>
        <a:spcAft>
          <a:spcPct val="0"/>
        </a:spcAft>
        <a:defRPr sz="2947">
          <a:solidFill>
            <a:schemeClr val="tx1"/>
          </a:solidFill>
          <a:latin typeface="Arial Bold" charset="0"/>
          <a:ea typeface="MS PGothic" pitchFamily="34" charset="-128"/>
        </a:defRPr>
      </a:lvl3pPr>
      <a:lvl4pPr algn="l" rtl="0" eaLnBrk="1" fontAlgn="base" hangingPunct="1">
        <a:spcBef>
          <a:spcPct val="0"/>
        </a:spcBef>
        <a:spcAft>
          <a:spcPct val="0"/>
        </a:spcAft>
        <a:defRPr sz="2947">
          <a:solidFill>
            <a:schemeClr val="tx1"/>
          </a:solidFill>
          <a:latin typeface="Arial Bold" charset="0"/>
          <a:ea typeface="MS PGothic" pitchFamily="34" charset="-128"/>
        </a:defRPr>
      </a:lvl4pPr>
      <a:lvl5pPr algn="l" rtl="0" eaLnBrk="1" fontAlgn="base" hangingPunct="1">
        <a:spcBef>
          <a:spcPct val="0"/>
        </a:spcBef>
        <a:spcAft>
          <a:spcPct val="0"/>
        </a:spcAft>
        <a:defRPr sz="2947">
          <a:solidFill>
            <a:schemeClr val="tx1"/>
          </a:solidFill>
          <a:latin typeface="Arial Bold" charset="0"/>
          <a:ea typeface="MS PGothic" pitchFamily="34" charset="-128"/>
        </a:defRPr>
      </a:lvl5pPr>
      <a:lvl6pPr marL="518145" algn="ctr" rtl="0" eaLnBrk="1" fontAlgn="base" hangingPunct="1">
        <a:spcBef>
          <a:spcPct val="0"/>
        </a:spcBef>
        <a:spcAft>
          <a:spcPct val="0"/>
        </a:spcAft>
        <a:defRPr sz="2947" b="1">
          <a:solidFill>
            <a:srgbClr val="014C6D"/>
          </a:solidFill>
          <a:latin typeface="Trebuchet MS" pitchFamily="34" charset="0"/>
        </a:defRPr>
      </a:lvl6pPr>
      <a:lvl7pPr marL="1036291" algn="ctr" rtl="0" eaLnBrk="1" fontAlgn="base" hangingPunct="1">
        <a:spcBef>
          <a:spcPct val="0"/>
        </a:spcBef>
        <a:spcAft>
          <a:spcPct val="0"/>
        </a:spcAft>
        <a:defRPr sz="2947" b="1">
          <a:solidFill>
            <a:srgbClr val="014C6D"/>
          </a:solidFill>
          <a:latin typeface="Trebuchet MS" pitchFamily="34" charset="0"/>
        </a:defRPr>
      </a:lvl7pPr>
      <a:lvl8pPr marL="1554437" algn="ctr" rtl="0" eaLnBrk="1" fontAlgn="base" hangingPunct="1">
        <a:spcBef>
          <a:spcPct val="0"/>
        </a:spcBef>
        <a:spcAft>
          <a:spcPct val="0"/>
        </a:spcAft>
        <a:defRPr sz="2947" b="1">
          <a:solidFill>
            <a:srgbClr val="014C6D"/>
          </a:solidFill>
          <a:latin typeface="Trebuchet MS" pitchFamily="34" charset="0"/>
        </a:defRPr>
      </a:lvl8pPr>
      <a:lvl9pPr marL="2072582" algn="ctr" rtl="0" eaLnBrk="1" fontAlgn="base" hangingPunct="1">
        <a:spcBef>
          <a:spcPct val="0"/>
        </a:spcBef>
        <a:spcAft>
          <a:spcPct val="0"/>
        </a:spcAft>
        <a:defRPr sz="2947" b="1">
          <a:solidFill>
            <a:srgbClr val="014C6D"/>
          </a:solidFill>
          <a:latin typeface="Trebuchet MS" pitchFamily="34" charset="0"/>
        </a:defRPr>
      </a:lvl9pPr>
    </p:titleStyle>
    <p:bodyStyle>
      <a:lvl1pPr marL="388610" indent="-388610" algn="l" rtl="0" eaLnBrk="1" fontAlgn="base" hangingPunct="1">
        <a:lnSpc>
          <a:spcPct val="100000"/>
        </a:lnSpc>
        <a:spcBef>
          <a:spcPts val="1020"/>
        </a:spcBef>
        <a:spcAft>
          <a:spcPct val="0"/>
        </a:spcAft>
        <a:buClr>
          <a:srgbClr val="00783C"/>
        </a:buClr>
        <a:defRPr>
          <a:solidFill>
            <a:schemeClr val="tx1"/>
          </a:solidFill>
          <a:latin typeface="+mn-lt"/>
          <a:ea typeface="MS PGothic" pitchFamily="34" charset="-128"/>
          <a:cs typeface="+mn-cs"/>
        </a:defRPr>
      </a:lvl1pPr>
      <a:lvl2pPr marL="841987" indent="-323841" algn="l" rtl="0" eaLnBrk="1" fontAlgn="base" hangingPunct="1">
        <a:lnSpc>
          <a:spcPct val="100000"/>
        </a:lnSpc>
        <a:spcBef>
          <a:spcPts val="1020"/>
        </a:spcBef>
        <a:spcAft>
          <a:spcPct val="0"/>
        </a:spcAft>
        <a:buClr>
          <a:srgbClr val="00783C"/>
        </a:buClr>
        <a:buFont typeface="Wingdings" pitchFamily="2" charset="2"/>
        <a:defRPr>
          <a:solidFill>
            <a:schemeClr val="tx1"/>
          </a:solidFill>
          <a:latin typeface="+mn-lt"/>
          <a:ea typeface="MS PGothic" pitchFamily="34" charset="-128"/>
        </a:defRPr>
      </a:lvl2pPr>
      <a:lvl3pPr marL="5398" indent="1030895" algn="l" rtl="0" eaLnBrk="1" fontAlgn="base" hangingPunct="1">
        <a:lnSpc>
          <a:spcPct val="100000"/>
        </a:lnSpc>
        <a:spcBef>
          <a:spcPts val="1020"/>
        </a:spcBef>
        <a:spcAft>
          <a:spcPct val="0"/>
        </a:spcAft>
        <a:buClr>
          <a:srgbClr val="00783C"/>
        </a:buClr>
        <a:defRPr>
          <a:solidFill>
            <a:schemeClr val="tx1"/>
          </a:solidFill>
          <a:latin typeface="+mn-lt"/>
          <a:ea typeface="MS PGothic" pitchFamily="34" charset="-128"/>
        </a:defRPr>
      </a:lvl3pPr>
      <a:lvl4pPr marL="1813510" indent="-259073" algn="l" rtl="0" eaLnBrk="1" fontAlgn="base" hangingPunct="1">
        <a:lnSpc>
          <a:spcPct val="100000"/>
        </a:lnSpc>
        <a:spcBef>
          <a:spcPts val="1020"/>
        </a:spcBef>
        <a:spcAft>
          <a:spcPct val="0"/>
        </a:spcAft>
        <a:buClr>
          <a:srgbClr val="00783C"/>
        </a:buClr>
        <a:defRPr>
          <a:solidFill>
            <a:schemeClr val="tx1"/>
          </a:solidFill>
          <a:latin typeface="+mn-lt"/>
          <a:ea typeface="MS PGothic" pitchFamily="34" charset="-128"/>
        </a:defRPr>
      </a:lvl4pPr>
      <a:lvl5pPr marL="2331655" indent="-259073" algn="l" rtl="0" eaLnBrk="1" fontAlgn="base" hangingPunct="1">
        <a:lnSpc>
          <a:spcPct val="100000"/>
        </a:lnSpc>
        <a:spcBef>
          <a:spcPts val="1020"/>
        </a:spcBef>
        <a:spcAft>
          <a:spcPct val="0"/>
        </a:spcAft>
        <a:buClr>
          <a:srgbClr val="00783C"/>
        </a:buClr>
        <a:defRPr>
          <a:solidFill>
            <a:schemeClr val="tx1"/>
          </a:solidFill>
          <a:latin typeface="+mn-lt"/>
          <a:ea typeface="MS PGothic" pitchFamily="34" charset="-128"/>
        </a:defRPr>
      </a:lvl5pPr>
      <a:lvl6pPr marL="2849801" indent="-259073" algn="l" rtl="0" eaLnBrk="1" fontAlgn="base" hangingPunct="1">
        <a:spcBef>
          <a:spcPct val="20000"/>
        </a:spcBef>
        <a:spcAft>
          <a:spcPct val="0"/>
        </a:spcAft>
        <a:buClr>
          <a:srgbClr val="00783C"/>
        </a:buClr>
        <a:buChar char="»"/>
        <a:defRPr sz="1813">
          <a:solidFill>
            <a:schemeClr val="tx1"/>
          </a:solidFill>
          <a:latin typeface="+mn-lt"/>
        </a:defRPr>
      </a:lvl6pPr>
      <a:lvl7pPr marL="3367946" indent="-259073" algn="l" rtl="0" eaLnBrk="1" fontAlgn="base" hangingPunct="1">
        <a:spcBef>
          <a:spcPct val="20000"/>
        </a:spcBef>
        <a:spcAft>
          <a:spcPct val="0"/>
        </a:spcAft>
        <a:buClr>
          <a:srgbClr val="00783C"/>
        </a:buClr>
        <a:buChar char="»"/>
        <a:defRPr sz="1813">
          <a:solidFill>
            <a:schemeClr val="tx1"/>
          </a:solidFill>
          <a:latin typeface="+mn-lt"/>
        </a:defRPr>
      </a:lvl7pPr>
      <a:lvl8pPr marL="3886092" indent="-259073" algn="l" rtl="0" eaLnBrk="1" fontAlgn="base" hangingPunct="1">
        <a:spcBef>
          <a:spcPct val="20000"/>
        </a:spcBef>
        <a:spcAft>
          <a:spcPct val="0"/>
        </a:spcAft>
        <a:buClr>
          <a:srgbClr val="00783C"/>
        </a:buClr>
        <a:buChar char="»"/>
        <a:defRPr sz="1813">
          <a:solidFill>
            <a:schemeClr val="tx1"/>
          </a:solidFill>
          <a:latin typeface="+mn-lt"/>
        </a:defRPr>
      </a:lvl8pPr>
      <a:lvl9pPr marL="4404237" indent="-259073" algn="l" rtl="0" eaLnBrk="1" fontAlgn="base" hangingPunct="1">
        <a:spcBef>
          <a:spcPct val="20000"/>
        </a:spcBef>
        <a:spcAft>
          <a:spcPct val="0"/>
        </a:spcAft>
        <a:buClr>
          <a:srgbClr val="00783C"/>
        </a:buClr>
        <a:buChar char="»"/>
        <a:defRPr sz="1813">
          <a:solidFill>
            <a:schemeClr val="tx1"/>
          </a:solidFill>
          <a:latin typeface="+mn-lt"/>
        </a:defRPr>
      </a:lvl9pPr>
    </p:bodyStyle>
    <p:otherStyle>
      <a:defPPr>
        <a:defRPr lang="en-US"/>
      </a:defPPr>
      <a:lvl1pPr marL="0" algn="l" defTabSz="1036291" rtl="0" eaLnBrk="1" latinLnBrk="0" hangingPunct="1">
        <a:defRPr sz="2040" kern="1200">
          <a:solidFill>
            <a:schemeClr val="tx1"/>
          </a:solidFill>
          <a:latin typeface="+mn-lt"/>
          <a:ea typeface="+mn-ea"/>
          <a:cs typeface="+mn-cs"/>
        </a:defRPr>
      </a:lvl1pPr>
      <a:lvl2pPr marL="518145" algn="l" defTabSz="1036291" rtl="0" eaLnBrk="1" latinLnBrk="0" hangingPunct="1">
        <a:defRPr sz="2040" kern="1200">
          <a:solidFill>
            <a:schemeClr val="tx1"/>
          </a:solidFill>
          <a:latin typeface="+mn-lt"/>
          <a:ea typeface="+mn-ea"/>
          <a:cs typeface="+mn-cs"/>
        </a:defRPr>
      </a:lvl2pPr>
      <a:lvl3pPr marL="1036291" algn="l" defTabSz="1036291" rtl="0" eaLnBrk="1" latinLnBrk="0" hangingPunct="1">
        <a:defRPr sz="2040" kern="1200">
          <a:solidFill>
            <a:schemeClr val="tx1"/>
          </a:solidFill>
          <a:latin typeface="+mn-lt"/>
          <a:ea typeface="+mn-ea"/>
          <a:cs typeface="+mn-cs"/>
        </a:defRPr>
      </a:lvl3pPr>
      <a:lvl4pPr marL="1554437" algn="l" defTabSz="1036291" rtl="0" eaLnBrk="1" latinLnBrk="0" hangingPunct="1">
        <a:defRPr sz="2040" kern="1200">
          <a:solidFill>
            <a:schemeClr val="tx1"/>
          </a:solidFill>
          <a:latin typeface="+mn-lt"/>
          <a:ea typeface="+mn-ea"/>
          <a:cs typeface="+mn-cs"/>
        </a:defRPr>
      </a:lvl4pPr>
      <a:lvl5pPr marL="2072582" algn="l" defTabSz="1036291" rtl="0" eaLnBrk="1" latinLnBrk="0" hangingPunct="1">
        <a:defRPr sz="2040" kern="1200">
          <a:solidFill>
            <a:schemeClr val="tx1"/>
          </a:solidFill>
          <a:latin typeface="+mn-lt"/>
          <a:ea typeface="+mn-ea"/>
          <a:cs typeface="+mn-cs"/>
        </a:defRPr>
      </a:lvl5pPr>
      <a:lvl6pPr marL="2590727" algn="l" defTabSz="1036291" rtl="0" eaLnBrk="1" latinLnBrk="0" hangingPunct="1">
        <a:defRPr sz="2040" kern="1200">
          <a:solidFill>
            <a:schemeClr val="tx1"/>
          </a:solidFill>
          <a:latin typeface="+mn-lt"/>
          <a:ea typeface="+mn-ea"/>
          <a:cs typeface="+mn-cs"/>
        </a:defRPr>
      </a:lvl6pPr>
      <a:lvl7pPr marL="3108873" algn="l" defTabSz="1036291" rtl="0" eaLnBrk="1" latinLnBrk="0" hangingPunct="1">
        <a:defRPr sz="2040" kern="1200">
          <a:solidFill>
            <a:schemeClr val="tx1"/>
          </a:solidFill>
          <a:latin typeface="+mn-lt"/>
          <a:ea typeface="+mn-ea"/>
          <a:cs typeface="+mn-cs"/>
        </a:defRPr>
      </a:lvl7pPr>
      <a:lvl8pPr marL="3627018" algn="l" defTabSz="1036291" rtl="0" eaLnBrk="1" latinLnBrk="0" hangingPunct="1">
        <a:defRPr sz="2040" kern="1200">
          <a:solidFill>
            <a:schemeClr val="tx1"/>
          </a:solidFill>
          <a:latin typeface="+mn-lt"/>
          <a:ea typeface="+mn-ea"/>
          <a:cs typeface="+mn-cs"/>
        </a:defRPr>
      </a:lvl8pPr>
      <a:lvl9pPr marL="4145165" algn="l" defTabSz="1036291" rtl="0" eaLnBrk="1" latinLnBrk="0" hangingPunct="1">
        <a:defRPr sz="2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2.emf"/></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14.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06139" y="563035"/>
            <a:ext cx="6400799" cy="3633566"/>
          </a:xfrm>
          <a:prstGeom prst="rect">
            <a:avLst/>
          </a:prstGeom>
        </p:spPr>
        <p:txBody>
          <a:bodyPr vert="horz" lIns="77724" tIns="38862" rIns="77724" bIns="38862"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rgbClr val="002060"/>
                </a:solidFill>
              </a:rPr>
              <a:t>Comparing Internally Displaced Persons with Those Left Behind: Evidence from the Central African Republic</a:t>
            </a:r>
          </a:p>
        </p:txBody>
      </p:sp>
      <p:sp>
        <p:nvSpPr>
          <p:cNvPr id="13" name="Date Placeholder 11">
            <a:extLst>
              <a:ext uri="{FF2B5EF4-FFF2-40B4-BE49-F238E27FC236}">
                <a16:creationId xmlns:a16="http://schemas.microsoft.com/office/drawing/2014/main" id="{6E7F0D5B-0E73-44AB-A3CF-0909D797554F}"/>
              </a:ext>
            </a:extLst>
          </p:cNvPr>
          <p:cNvSpPr txBox="1">
            <a:spLocks/>
          </p:cNvSpPr>
          <p:nvPr/>
        </p:nvSpPr>
        <p:spPr bwMode="auto">
          <a:xfrm>
            <a:off x="330490" y="4409844"/>
            <a:ext cx="6352096" cy="26476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eaLnBrk="0" fontAlgn="base"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lgn="l" rtl="0" eaLnBrk="0" fontAlgn="base"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2pPr>
            <a:lvl3pPr marL="1143000" indent="-228600" algn="l" rtl="0" eaLnBrk="0" fontAlgn="base"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3pPr>
            <a:lvl4pPr marL="1600200" indent="-228600" algn="l" rtl="0" eaLnBrk="0" fontAlgn="base"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4pPr>
            <a:lvl5pPr marL="2057400" indent="-228600" algn="l" rtl="0" eaLnBrk="0" fontAlgn="base"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5pPr>
            <a:lvl6pPr marL="2514600" indent="-228600" algn="l" defTabSz="914400"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6pPr>
            <a:lvl7pPr marL="2971800" indent="-228600" algn="l" defTabSz="914400"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7pPr>
            <a:lvl8pPr marL="3429000" indent="-228600" algn="l" defTabSz="914400"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8pPr>
            <a:lvl9pPr marL="3886200" indent="-228600" algn="l" defTabSz="914400"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9pPr>
          </a:lstStyle>
          <a:p>
            <a:pPr algn="ctr"/>
            <a:r>
              <a:rPr lang="en-US" altLang="en-US" sz="1800" dirty="0">
                <a:solidFill>
                  <a:schemeClr val="bg1">
                    <a:lumMod val="50000"/>
                  </a:schemeClr>
                </a:solidFill>
                <a:latin typeface="+mn-lt"/>
              </a:rPr>
              <a:t>September 20, 2024</a:t>
            </a:r>
          </a:p>
          <a:p>
            <a:pPr algn="ctr"/>
            <a:endParaRPr lang="en-US" altLang="en-US" sz="1800" dirty="0">
              <a:solidFill>
                <a:schemeClr val="bg1">
                  <a:lumMod val="50000"/>
                </a:schemeClr>
              </a:solidFill>
              <a:latin typeface="+mn-lt"/>
            </a:endParaRPr>
          </a:p>
          <a:p>
            <a:pPr algn="ctr"/>
            <a:endParaRPr lang="en-US" altLang="en-US" sz="1800" dirty="0">
              <a:solidFill>
                <a:schemeClr val="bg1">
                  <a:lumMod val="50000"/>
                </a:schemeClr>
              </a:solidFill>
              <a:latin typeface="+mn-lt"/>
            </a:endParaRPr>
          </a:p>
          <a:p>
            <a:pPr algn="ctr"/>
            <a:endParaRPr lang="en-US" altLang="en-US" sz="1800" dirty="0">
              <a:solidFill>
                <a:schemeClr val="bg1">
                  <a:lumMod val="50000"/>
                </a:schemeClr>
              </a:solidFill>
              <a:latin typeface="+mn-lt"/>
            </a:endParaRPr>
          </a:p>
          <a:p>
            <a:pPr algn="ctr"/>
            <a:r>
              <a:rPr lang="en-US" sz="1800" dirty="0">
                <a:solidFill>
                  <a:schemeClr val="bg1">
                    <a:lumMod val="50000"/>
                  </a:schemeClr>
                </a:solidFill>
                <a:latin typeface="+mn-lt"/>
              </a:rPr>
              <a:t>Jonathan Lain ⓡ </a:t>
            </a:r>
          </a:p>
          <a:p>
            <a:pPr algn="ctr"/>
            <a:r>
              <a:rPr lang="en-US" sz="1800" dirty="0">
                <a:solidFill>
                  <a:schemeClr val="bg1">
                    <a:lumMod val="50000"/>
                  </a:schemeClr>
                </a:solidFill>
                <a:latin typeface="+mn-lt"/>
              </a:rPr>
              <a:t>Gervais Chamberlin Yama ⓡ </a:t>
            </a:r>
          </a:p>
          <a:p>
            <a:pPr algn="ctr"/>
            <a:r>
              <a:rPr lang="en-US" sz="1800" dirty="0">
                <a:solidFill>
                  <a:schemeClr val="bg1">
                    <a:lumMod val="50000"/>
                  </a:schemeClr>
                </a:solidFill>
                <a:latin typeface="+mn-lt"/>
              </a:rPr>
              <a:t>Johannes Hoogeveen ⓡ</a:t>
            </a:r>
            <a:endParaRPr lang="en-US" altLang="en-US" sz="1800" dirty="0">
              <a:solidFill>
                <a:schemeClr val="bg1">
                  <a:lumMod val="50000"/>
                </a:schemeClr>
              </a:solidFill>
              <a:latin typeface="+mn-lt"/>
            </a:endParaRPr>
          </a:p>
        </p:txBody>
      </p:sp>
      <p:pic>
        <p:nvPicPr>
          <p:cNvPr id="3" name="Picture 2">
            <a:extLst>
              <a:ext uri="{FF2B5EF4-FFF2-40B4-BE49-F238E27FC236}">
                <a16:creationId xmlns:a16="http://schemas.microsoft.com/office/drawing/2014/main" id="{60571B68-113A-E1C4-A853-8F7158475415}"/>
              </a:ext>
            </a:extLst>
          </p:cNvPr>
          <p:cNvPicPr>
            <a:picLocks noChangeAspect="1"/>
          </p:cNvPicPr>
          <p:nvPr/>
        </p:nvPicPr>
        <p:blipFill>
          <a:blip r:embed="rId3">
            <a:duotone>
              <a:schemeClr val="accent5">
                <a:shade val="45000"/>
                <a:satMod val="135000"/>
              </a:schemeClr>
              <a:prstClr val="white"/>
            </a:duotone>
          </a:blip>
          <a:stretch>
            <a:fillRect/>
          </a:stretch>
        </p:blipFill>
        <p:spPr>
          <a:xfrm>
            <a:off x="7110663" y="-34777"/>
            <a:ext cx="6706937" cy="7841954"/>
          </a:xfrm>
          <a:prstGeom prst="rect">
            <a:avLst/>
          </a:prstGeom>
        </p:spPr>
      </p:pic>
    </p:spTree>
    <p:extLst>
      <p:ext uri="{BB962C8B-B14F-4D97-AF65-F5344CB8AC3E}">
        <p14:creationId xmlns:p14="http://schemas.microsoft.com/office/powerpoint/2010/main" val="171385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2">
            <a:extLst>
              <a:ext uri="{FF2B5EF4-FFF2-40B4-BE49-F238E27FC236}">
                <a16:creationId xmlns:a16="http://schemas.microsoft.com/office/drawing/2014/main" id="{1E3B2566-B544-495E-9E19-30C52817FEBE}"/>
              </a:ext>
            </a:extLst>
          </p:cNvPr>
          <p:cNvSpPr>
            <a:spLocks noGrp="1"/>
          </p:cNvSpPr>
          <p:nvPr>
            <p:ph type="title"/>
          </p:nvPr>
        </p:nvSpPr>
        <p:spPr>
          <a:xfrm>
            <a:off x="496856" y="207371"/>
            <a:ext cx="12522458" cy="861774"/>
          </a:xfrm>
        </p:spPr>
        <p:txBody>
          <a:bodyPr/>
          <a:lstStyle/>
          <a:p>
            <a:r>
              <a:rPr lang="en-US" sz="2800" dirty="0"/>
              <a:t>Information on displacement histories can help identify “catchment areas” for IDP camps – the places from which people were displaced</a:t>
            </a:r>
          </a:p>
        </p:txBody>
      </p:sp>
      <p:sp>
        <p:nvSpPr>
          <p:cNvPr id="21" name="Text Placeholder 3">
            <a:extLst>
              <a:ext uri="{FF2B5EF4-FFF2-40B4-BE49-F238E27FC236}">
                <a16:creationId xmlns:a16="http://schemas.microsoft.com/office/drawing/2014/main" id="{3142CE85-036C-459B-B2C2-BAB1D15417A3}"/>
              </a:ext>
            </a:extLst>
          </p:cNvPr>
          <p:cNvSpPr txBox="1">
            <a:spLocks/>
          </p:cNvSpPr>
          <p:nvPr/>
        </p:nvSpPr>
        <p:spPr>
          <a:xfrm>
            <a:off x="193968" y="1089842"/>
            <a:ext cx="5400716" cy="2436410"/>
          </a:xfrm>
          <a:prstGeom prst="rect">
            <a:avLst/>
          </a:prstGeom>
        </p:spPr>
        <p:txBody>
          <a:bodyPr/>
          <a:lstStyle>
            <a:lvl1pPr marL="388610" indent="-388610" algn="l" rtl="0" eaLnBrk="1" fontAlgn="base" hangingPunct="1">
              <a:lnSpc>
                <a:spcPct val="100000"/>
              </a:lnSpc>
              <a:spcBef>
                <a:spcPts val="1020"/>
              </a:spcBef>
              <a:spcAft>
                <a:spcPct val="0"/>
              </a:spcAft>
              <a:buClr>
                <a:srgbClr val="00783C"/>
              </a:buClr>
              <a:defRPr>
                <a:solidFill>
                  <a:schemeClr val="tx1"/>
                </a:solidFill>
                <a:latin typeface="+mn-lt"/>
                <a:ea typeface="MS PGothic" pitchFamily="34" charset="-128"/>
                <a:cs typeface="+mn-cs"/>
              </a:defRPr>
            </a:lvl1pPr>
            <a:lvl2pPr marL="841987" indent="-323841" algn="l" rtl="0" eaLnBrk="1" fontAlgn="base" hangingPunct="1">
              <a:lnSpc>
                <a:spcPct val="100000"/>
              </a:lnSpc>
              <a:spcBef>
                <a:spcPts val="1020"/>
              </a:spcBef>
              <a:spcAft>
                <a:spcPct val="0"/>
              </a:spcAft>
              <a:buClr>
                <a:srgbClr val="00783C"/>
              </a:buClr>
              <a:buFont typeface="Wingdings" pitchFamily="2" charset="2"/>
              <a:defRPr>
                <a:solidFill>
                  <a:schemeClr val="tx1"/>
                </a:solidFill>
                <a:latin typeface="+mn-lt"/>
                <a:ea typeface="MS PGothic" pitchFamily="34" charset="-128"/>
              </a:defRPr>
            </a:lvl2pPr>
            <a:lvl3pPr marL="5398" indent="1030895" algn="l" rtl="0" eaLnBrk="1" fontAlgn="base" hangingPunct="1">
              <a:lnSpc>
                <a:spcPct val="100000"/>
              </a:lnSpc>
              <a:spcBef>
                <a:spcPts val="1020"/>
              </a:spcBef>
              <a:spcAft>
                <a:spcPct val="0"/>
              </a:spcAft>
              <a:buClr>
                <a:srgbClr val="00783C"/>
              </a:buClr>
              <a:defRPr>
                <a:solidFill>
                  <a:schemeClr val="tx1"/>
                </a:solidFill>
                <a:latin typeface="+mn-lt"/>
                <a:ea typeface="MS PGothic" pitchFamily="34" charset="-128"/>
              </a:defRPr>
            </a:lvl3pPr>
            <a:lvl4pPr marL="1813510" indent="-259073" algn="l" rtl="0" eaLnBrk="1" fontAlgn="base" hangingPunct="1">
              <a:lnSpc>
                <a:spcPct val="100000"/>
              </a:lnSpc>
              <a:spcBef>
                <a:spcPts val="1020"/>
              </a:spcBef>
              <a:spcAft>
                <a:spcPct val="0"/>
              </a:spcAft>
              <a:buClr>
                <a:srgbClr val="00783C"/>
              </a:buClr>
              <a:defRPr>
                <a:solidFill>
                  <a:schemeClr val="tx1"/>
                </a:solidFill>
                <a:latin typeface="+mn-lt"/>
                <a:ea typeface="MS PGothic" pitchFamily="34" charset="-128"/>
              </a:defRPr>
            </a:lvl4pPr>
            <a:lvl5pPr marL="2331655" indent="-259073" algn="l" rtl="0" eaLnBrk="1" fontAlgn="base" hangingPunct="1">
              <a:lnSpc>
                <a:spcPct val="100000"/>
              </a:lnSpc>
              <a:spcBef>
                <a:spcPts val="1020"/>
              </a:spcBef>
              <a:spcAft>
                <a:spcPct val="0"/>
              </a:spcAft>
              <a:buClr>
                <a:srgbClr val="00783C"/>
              </a:buClr>
              <a:defRPr>
                <a:solidFill>
                  <a:schemeClr val="tx1"/>
                </a:solidFill>
                <a:latin typeface="+mn-lt"/>
                <a:ea typeface="MS PGothic" pitchFamily="34" charset="-128"/>
              </a:defRPr>
            </a:lvl5pPr>
            <a:lvl6pPr marL="2849801" indent="-259073" algn="l" rtl="0" eaLnBrk="1" fontAlgn="base" hangingPunct="1">
              <a:spcBef>
                <a:spcPct val="20000"/>
              </a:spcBef>
              <a:spcAft>
                <a:spcPct val="0"/>
              </a:spcAft>
              <a:buClr>
                <a:srgbClr val="00783C"/>
              </a:buClr>
              <a:buChar char="»"/>
              <a:defRPr sz="1813">
                <a:solidFill>
                  <a:schemeClr val="tx1"/>
                </a:solidFill>
                <a:latin typeface="+mn-lt"/>
              </a:defRPr>
            </a:lvl6pPr>
            <a:lvl7pPr marL="3367946" indent="-259073" algn="l" rtl="0" eaLnBrk="1" fontAlgn="base" hangingPunct="1">
              <a:spcBef>
                <a:spcPct val="20000"/>
              </a:spcBef>
              <a:spcAft>
                <a:spcPct val="0"/>
              </a:spcAft>
              <a:buClr>
                <a:srgbClr val="00783C"/>
              </a:buClr>
              <a:buChar char="»"/>
              <a:defRPr sz="1813">
                <a:solidFill>
                  <a:schemeClr val="tx1"/>
                </a:solidFill>
                <a:latin typeface="+mn-lt"/>
              </a:defRPr>
            </a:lvl7pPr>
            <a:lvl8pPr marL="3886092" indent="-259073" algn="l" rtl="0" eaLnBrk="1" fontAlgn="base" hangingPunct="1">
              <a:spcBef>
                <a:spcPct val="20000"/>
              </a:spcBef>
              <a:spcAft>
                <a:spcPct val="0"/>
              </a:spcAft>
              <a:buClr>
                <a:srgbClr val="00783C"/>
              </a:buClr>
              <a:buChar char="»"/>
              <a:defRPr sz="1813">
                <a:solidFill>
                  <a:schemeClr val="tx1"/>
                </a:solidFill>
                <a:latin typeface="+mn-lt"/>
              </a:defRPr>
            </a:lvl8pPr>
            <a:lvl9pPr marL="4404237" indent="-259073" algn="l" rtl="0" eaLnBrk="1" fontAlgn="base" hangingPunct="1">
              <a:spcBef>
                <a:spcPct val="20000"/>
              </a:spcBef>
              <a:spcAft>
                <a:spcPct val="0"/>
              </a:spcAft>
              <a:buClr>
                <a:srgbClr val="00783C"/>
              </a:buClr>
              <a:buChar char="»"/>
              <a:defRPr sz="1813">
                <a:solidFill>
                  <a:schemeClr val="tx1"/>
                </a:solidFill>
                <a:latin typeface="+mn-lt"/>
              </a:defRPr>
            </a:lvl9pPr>
          </a:lstStyle>
          <a:p>
            <a:pPr>
              <a:buClr>
                <a:schemeClr val="tx1">
                  <a:lumMod val="50000"/>
                  <a:lumOff val="50000"/>
                </a:schemeClr>
              </a:buClr>
              <a:buFont typeface="Arial" panose="020B0604020202020204" pitchFamily="34" charset="0"/>
              <a:buChar char="•"/>
            </a:pPr>
            <a:r>
              <a:rPr lang="en-US" sz="2000" kern="0" dirty="0">
                <a:solidFill>
                  <a:schemeClr val="tx1">
                    <a:lumMod val="50000"/>
                    <a:lumOff val="50000"/>
                  </a:schemeClr>
                </a:solidFill>
                <a:latin typeface="Arial" panose="020B0604020202020204" pitchFamily="34" charset="0"/>
                <a:cs typeface="Times New Roman" panose="02020603050405020304" pitchFamily="18" charset="0"/>
              </a:rPr>
              <a:t>The approach hinges on isolating communities from which people were displaced – </a:t>
            </a:r>
            <a:r>
              <a:rPr lang="en-US" sz="2000" kern="0" dirty="0">
                <a:solidFill>
                  <a:srgbClr val="2ABDF2"/>
                </a:solidFill>
                <a:latin typeface="Arial" panose="020B0604020202020204" pitchFamily="34" charset="0"/>
                <a:cs typeface="Times New Roman" panose="02020603050405020304" pitchFamily="18" charset="0"/>
              </a:rPr>
              <a:t>“catchment areas” </a:t>
            </a:r>
            <a:r>
              <a:rPr lang="en-US" sz="2000" kern="0" dirty="0">
                <a:solidFill>
                  <a:schemeClr val="tx1">
                    <a:lumMod val="50000"/>
                    <a:lumOff val="50000"/>
                  </a:schemeClr>
                </a:solidFill>
                <a:latin typeface="Arial" panose="020B0604020202020204" pitchFamily="34" charset="0"/>
                <a:cs typeface="Times New Roman" panose="02020603050405020304" pitchFamily="18" charset="0"/>
              </a:rPr>
              <a:t>– as these may serve as better counterfactuals.</a:t>
            </a:r>
          </a:p>
          <a:p>
            <a:pPr>
              <a:buClr>
                <a:schemeClr val="tx1">
                  <a:lumMod val="50000"/>
                  <a:lumOff val="50000"/>
                </a:schemeClr>
              </a:buClr>
              <a:buFont typeface="Arial" panose="020B0604020202020204" pitchFamily="34" charset="0"/>
              <a:buChar char="•"/>
            </a:pPr>
            <a:endParaRPr lang="en-US" sz="2000" kern="0" dirty="0">
              <a:solidFill>
                <a:schemeClr val="tx1">
                  <a:lumMod val="50000"/>
                  <a:lumOff val="50000"/>
                </a:schemeClr>
              </a:solidFill>
              <a:latin typeface="Arial" panose="020B0604020202020204" pitchFamily="34" charset="0"/>
              <a:cs typeface="Times New Roman" panose="02020603050405020304" pitchFamily="18" charset="0"/>
            </a:endParaRPr>
          </a:p>
          <a:p>
            <a:pPr>
              <a:buClr>
                <a:schemeClr val="tx1">
                  <a:lumMod val="50000"/>
                  <a:lumOff val="50000"/>
                </a:schemeClr>
              </a:buClr>
              <a:buFont typeface="Arial" panose="020B0604020202020204" pitchFamily="34" charset="0"/>
              <a:buChar char="•"/>
            </a:pPr>
            <a:r>
              <a:rPr lang="en-US" sz="2000" kern="0" dirty="0">
                <a:solidFill>
                  <a:schemeClr val="tx1">
                    <a:lumMod val="50000"/>
                    <a:lumOff val="50000"/>
                  </a:schemeClr>
                </a:solidFill>
                <a:latin typeface="Arial" panose="020B0604020202020204" pitchFamily="34" charset="0"/>
                <a:cs typeface="Times New Roman" panose="02020603050405020304" pitchFamily="18" charset="0"/>
              </a:rPr>
              <a:t>This involves writing down the top </a:t>
            </a:r>
            <a:r>
              <a:rPr lang="en-US" sz="2000" kern="0" dirty="0" err="1">
                <a:solidFill>
                  <a:schemeClr val="tx1">
                    <a:lumMod val="50000"/>
                    <a:lumOff val="50000"/>
                  </a:schemeClr>
                </a:solidFill>
                <a:latin typeface="Arial" panose="020B0604020202020204" pitchFamily="34" charset="0"/>
                <a:cs typeface="Times New Roman" panose="02020603050405020304" pitchFamily="18" charset="0"/>
              </a:rPr>
              <a:t>préfectures</a:t>
            </a:r>
            <a:r>
              <a:rPr lang="en-US" sz="2000" kern="0" dirty="0">
                <a:solidFill>
                  <a:schemeClr val="tx1">
                    <a:lumMod val="50000"/>
                    <a:lumOff val="50000"/>
                  </a:schemeClr>
                </a:solidFill>
                <a:latin typeface="Arial" panose="020B0604020202020204" pitchFamily="34" charset="0"/>
                <a:cs typeface="Times New Roman" panose="02020603050405020304" pitchFamily="18" charset="0"/>
              </a:rPr>
              <a:t> (Admin 1), sous-</a:t>
            </a:r>
            <a:r>
              <a:rPr lang="en-US" sz="2000" kern="0" dirty="0" err="1">
                <a:solidFill>
                  <a:schemeClr val="tx1">
                    <a:lumMod val="50000"/>
                    <a:lumOff val="50000"/>
                  </a:schemeClr>
                </a:solidFill>
                <a:latin typeface="Arial" panose="020B0604020202020204" pitchFamily="34" charset="0"/>
                <a:cs typeface="Times New Roman" panose="02020603050405020304" pitchFamily="18" charset="0"/>
              </a:rPr>
              <a:t>préfectures</a:t>
            </a:r>
            <a:r>
              <a:rPr lang="en-US" sz="2000" kern="0" dirty="0">
                <a:solidFill>
                  <a:schemeClr val="tx1">
                    <a:lumMod val="50000"/>
                    <a:lumOff val="50000"/>
                  </a:schemeClr>
                </a:solidFill>
                <a:latin typeface="Arial" panose="020B0604020202020204" pitchFamily="34" charset="0"/>
                <a:cs typeface="Times New Roman" panose="02020603050405020304" pitchFamily="18" charset="0"/>
              </a:rPr>
              <a:t> (Admin 2), and communes (Admin 3) of origin for </a:t>
            </a:r>
            <a:r>
              <a:rPr lang="en-US" sz="2000" kern="0" dirty="0">
                <a:solidFill>
                  <a:srgbClr val="2ABDF2"/>
                </a:solidFill>
                <a:latin typeface="Arial" panose="020B0604020202020204" pitchFamily="34" charset="0"/>
                <a:cs typeface="Times New Roman" panose="02020603050405020304" pitchFamily="18" charset="0"/>
              </a:rPr>
              <a:t>90 percent of camp dwellers</a:t>
            </a:r>
            <a:r>
              <a:rPr lang="en-US" sz="2000" kern="0" dirty="0">
                <a:solidFill>
                  <a:schemeClr val="tx1">
                    <a:lumMod val="50000"/>
                    <a:lumOff val="50000"/>
                  </a:schemeClr>
                </a:solidFill>
                <a:latin typeface="Arial" panose="020B0604020202020204" pitchFamily="34" charset="0"/>
                <a:cs typeface="Times New Roman" panose="02020603050405020304" pitchFamily="18" charset="0"/>
              </a:rPr>
              <a:t>.</a:t>
            </a:r>
          </a:p>
          <a:p>
            <a:pPr>
              <a:buClr>
                <a:schemeClr val="tx1">
                  <a:lumMod val="50000"/>
                  <a:lumOff val="50000"/>
                </a:schemeClr>
              </a:buClr>
              <a:buFont typeface="Arial" panose="020B0604020202020204" pitchFamily="34" charset="0"/>
              <a:buChar char="•"/>
            </a:pPr>
            <a:endParaRPr lang="en-US" sz="2000" kern="0" dirty="0">
              <a:solidFill>
                <a:schemeClr val="tx1">
                  <a:lumMod val="50000"/>
                  <a:lumOff val="50000"/>
                </a:schemeClr>
              </a:solidFill>
              <a:latin typeface="Arial" panose="020B0604020202020204" pitchFamily="34" charset="0"/>
              <a:cs typeface="Times New Roman" panose="02020603050405020304" pitchFamily="18" charset="0"/>
            </a:endParaRPr>
          </a:p>
          <a:p>
            <a:pPr>
              <a:buClr>
                <a:schemeClr val="tx1">
                  <a:lumMod val="50000"/>
                  <a:lumOff val="50000"/>
                </a:schemeClr>
              </a:buClr>
              <a:buFont typeface="Arial" panose="020B0604020202020204" pitchFamily="34" charset="0"/>
              <a:buChar char="•"/>
            </a:pPr>
            <a:r>
              <a:rPr lang="en-US" sz="2000" kern="0" dirty="0">
                <a:solidFill>
                  <a:schemeClr val="tx1">
                    <a:lumMod val="50000"/>
                    <a:lumOff val="50000"/>
                  </a:schemeClr>
                </a:solidFill>
                <a:latin typeface="Arial" panose="020B0604020202020204" pitchFamily="34" charset="0"/>
                <a:cs typeface="Times New Roman" panose="02020603050405020304" pitchFamily="18" charset="0"/>
              </a:rPr>
              <a:t>The analysis focuses on catchment areas constructed at the </a:t>
            </a:r>
            <a:r>
              <a:rPr lang="en-US" sz="2000" kern="0" dirty="0">
                <a:solidFill>
                  <a:srgbClr val="2ABDF2"/>
                </a:solidFill>
                <a:latin typeface="Arial" panose="020B0604020202020204" pitchFamily="34" charset="0"/>
                <a:cs typeface="Times New Roman" panose="02020603050405020304" pitchFamily="18" charset="0"/>
              </a:rPr>
              <a:t>sous-prefecture level</a:t>
            </a:r>
            <a:r>
              <a:rPr lang="en-US" sz="2000" kern="0" dirty="0">
                <a:solidFill>
                  <a:schemeClr val="tx1">
                    <a:lumMod val="50000"/>
                    <a:lumOff val="50000"/>
                  </a:schemeClr>
                </a:solidFill>
                <a:latin typeface="Arial" panose="020B0604020202020204" pitchFamily="34" charset="0"/>
                <a:cs typeface="Times New Roman" panose="02020603050405020304" pitchFamily="18" charset="0"/>
              </a:rPr>
              <a:t>, to give a large enough sample of catchment area households without watering down the sample with households that are a long way from origin communities.</a:t>
            </a:r>
            <a:endParaRPr lang="en-US" sz="2000" kern="0" dirty="0">
              <a:solidFill>
                <a:srgbClr val="2ABDF2"/>
              </a:solidFill>
              <a:latin typeface="Arial" panose="020B060402020202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91A30BFC-1621-77FD-C334-2F4B69B2138F}"/>
              </a:ext>
            </a:extLst>
          </p:cNvPr>
          <p:cNvPicPr>
            <a:picLocks noChangeAspect="1"/>
          </p:cNvPicPr>
          <p:nvPr/>
        </p:nvPicPr>
        <p:blipFill>
          <a:blip r:embed="rId3"/>
          <a:stretch>
            <a:fillRect/>
          </a:stretch>
        </p:blipFill>
        <p:spPr>
          <a:xfrm>
            <a:off x="5840552" y="1697734"/>
            <a:ext cx="7778187" cy="5231757"/>
          </a:xfrm>
          <a:prstGeom prst="rect">
            <a:avLst/>
          </a:prstGeom>
        </p:spPr>
      </p:pic>
      <p:sp>
        <p:nvSpPr>
          <p:cNvPr id="4" name="TextBox 3">
            <a:extLst>
              <a:ext uri="{FF2B5EF4-FFF2-40B4-BE49-F238E27FC236}">
                <a16:creationId xmlns:a16="http://schemas.microsoft.com/office/drawing/2014/main" id="{6BBBFC34-3113-6273-081E-7A543E0902EB}"/>
              </a:ext>
            </a:extLst>
          </p:cNvPr>
          <p:cNvSpPr txBox="1"/>
          <p:nvPr/>
        </p:nvSpPr>
        <p:spPr>
          <a:xfrm flipH="1">
            <a:off x="6568123" y="1292306"/>
            <a:ext cx="6323044" cy="369332"/>
          </a:xfrm>
          <a:prstGeom prst="rect">
            <a:avLst/>
          </a:prstGeom>
          <a:noFill/>
        </p:spPr>
        <p:txBody>
          <a:bodyPr wrap="square" rtlCol="0">
            <a:spAutoFit/>
          </a:bodyPr>
          <a:lstStyle/>
          <a:p>
            <a:pPr algn="ctr"/>
            <a:r>
              <a:rPr lang="en-US" sz="1800" dirty="0">
                <a:solidFill>
                  <a:schemeClr val="bg1">
                    <a:lumMod val="50000"/>
                  </a:schemeClr>
                </a:solidFill>
                <a:latin typeface="+mj-lt"/>
              </a:rPr>
              <a:t>IDP camps and sous-</a:t>
            </a:r>
            <a:r>
              <a:rPr lang="en-US" sz="1800" dirty="0" err="1">
                <a:solidFill>
                  <a:schemeClr val="bg1">
                    <a:lumMod val="50000"/>
                  </a:schemeClr>
                </a:solidFill>
                <a:latin typeface="+mj-lt"/>
              </a:rPr>
              <a:t>préfecture</a:t>
            </a:r>
            <a:r>
              <a:rPr lang="en-US" sz="1800" dirty="0">
                <a:solidFill>
                  <a:schemeClr val="bg1">
                    <a:lumMod val="50000"/>
                  </a:schemeClr>
                </a:solidFill>
                <a:latin typeface="+mj-lt"/>
              </a:rPr>
              <a:t>-level catchment areas</a:t>
            </a:r>
          </a:p>
        </p:txBody>
      </p:sp>
      <p:graphicFrame>
        <p:nvGraphicFramePr>
          <p:cNvPr id="5" name="Table 4">
            <a:extLst>
              <a:ext uri="{FF2B5EF4-FFF2-40B4-BE49-F238E27FC236}">
                <a16:creationId xmlns:a16="http://schemas.microsoft.com/office/drawing/2014/main" id="{05A640D0-2937-B19D-F690-A3797C3061EF}"/>
              </a:ext>
            </a:extLst>
          </p:cNvPr>
          <p:cNvGraphicFramePr>
            <a:graphicFrameLocks noGrp="1"/>
          </p:cNvGraphicFramePr>
          <p:nvPr>
            <p:extLst>
              <p:ext uri="{D42A27DB-BD31-4B8C-83A1-F6EECF244321}">
                <p14:modId xmlns:p14="http://schemas.microsoft.com/office/powerpoint/2010/main" val="3205514950"/>
              </p:ext>
            </p:extLst>
          </p:nvPr>
        </p:nvGraphicFramePr>
        <p:xfrm>
          <a:off x="5438273" y="6934660"/>
          <a:ext cx="8180466" cy="390376"/>
        </p:xfrm>
        <a:graphic>
          <a:graphicData uri="http://schemas.openxmlformats.org/drawingml/2006/table">
            <a:tbl>
              <a:tblPr/>
              <a:tblGrid>
                <a:gridCol w="8180466">
                  <a:extLst>
                    <a:ext uri="{9D8B030D-6E8A-4147-A177-3AD203B41FA5}">
                      <a16:colId xmlns:a16="http://schemas.microsoft.com/office/drawing/2014/main" val="3284625509"/>
                    </a:ext>
                  </a:extLst>
                </a:gridCol>
              </a:tblGrid>
              <a:tr h="390376">
                <a:tc>
                  <a:txBody>
                    <a:bodyPr/>
                    <a:lstStyle/>
                    <a:p>
                      <a:pPr algn="l" fontAlgn="b"/>
                      <a:r>
                        <a:rPr lang="en-US" sz="1100" b="1" i="0" u="none" strike="noStrike" dirty="0">
                          <a:solidFill>
                            <a:srgbClr val="000000"/>
                          </a:solidFill>
                          <a:effectLst/>
                          <a:latin typeface="Arial" panose="020B0604020202020204" pitchFamily="34" charset="0"/>
                        </a:rPr>
                        <a:t>Source: Humanitarian Data Exchange (for shapefiles), 2021 EHCVM, and author’s calculations.</a:t>
                      </a:r>
                    </a:p>
                  </a:txBody>
                  <a:tcPr marL="0" marR="0" marT="0" marB="0">
                    <a:lnL>
                      <a:noFill/>
                    </a:lnL>
                    <a:lnR>
                      <a:noFill/>
                    </a:lnR>
                    <a:lnT>
                      <a:noFill/>
                    </a:lnT>
                    <a:lnB>
                      <a:noFill/>
                    </a:lnB>
                    <a:noFill/>
                  </a:tcPr>
                </a:tc>
                <a:extLst>
                  <a:ext uri="{0D108BD9-81ED-4DB2-BD59-A6C34878D82A}">
                    <a16:rowId xmlns:a16="http://schemas.microsoft.com/office/drawing/2014/main" val="2062061913"/>
                  </a:ext>
                </a:extLst>
              </a:tr>
            </a:tbl>
          </a:graphicData>
        </a:graphic>
      </p:graphicFrame>
    </p:spTree>
    <p:extLst>
      <p:ext uri="{BB962C8B-B14F-4D97-AF65-F5344CB8AC3E}">
        <p14:creationId xmlns:p14="http://schemas.microsoft.com/office/powerpoint/2010/main" val="292154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2">
            <a:extLst>
              <a:ext uri="{FF2B5EF4-FFF2-40B4-BE49-F238E27FC236}">
                <a16:creationId xmlns:a16="http://schemas.microsoft.com/office/drawing/2014/main" id="{1E3B2566-B544-495E-9E19-30C52817FEBE}"/>
              </a:ext>
            </a:extLst>
          </p:cNvPr>
          <p:cNvSpPr>
            <a:spLocks noGrp="1"/>
          </p:cNvSpPr>
          <p:nvPr>
            <p:ph type="title"/>
          </p:nvPr>
        </p:nvSpPr>
        <p:spPr>
          <a:xfrm>
            <a:off x="496856" y="207371"/>
            <a:ext cx="12522458" cy="861774"/>
          </a:xfrm>
        </p:spPr>
        <p:txBody>
          <a:bodyPr/>
          <a:lstStyle/>
          <a:p>
            <a:r>
              <a:rPr lang="en-US" sz="2800" dirty="0"/>
              <a:t>The main results compare those living in camps with (1) the rest of CAR’s population and (2) only those living in catchment areas</a:t>
            </a:r>
            <a:endParaRPr lang="en-US" sz="2800" dirty="0">
              <a:highlight>
                <a:srgbClr val="FFFF00"/>
              </a:highlight>
            </a:endParaRPr>
          </a:p>
        </p:txBody>
      </p:sp>
      <mc:AlternateContent xmlns:mc="http://schemas.openxmlformats.org/markup-compatibility/2006" xmlns:a14="http://schemas.microsoft.com/office/drawing/2010/main">
        <mc:Choice Requires="a14">
          <p:sp>
            <p:nvSpPr>
              <p:cNvPr id="21" name="Text Placeholder 3">
                <a:extLst>
                  <a:ext uri="{FF2B5EF4-FFF2-40B4-BE49-F238E27FC236}">
                    <a16:creationId xmlns:a16="http://schemas.microsoft.com/office/drawing/2014/main" id="{3142CE85-036C-459B-B2C2-BAB1D15417A3}"/>
                  </a:ext>
                </a:extLst>
              </p:cNvPr>
              <p:cNvSpPr txBox="1">
                <a:spLocks/>
              </p:cNvSpPr>
              <p:nvPr/>
            </p:nvSpPr>
            <p:spPr>
              <a:xfrm>
                <a:off x="133811" y="1720516"/>
                <a:ext cx="13248547" cy="1512252"/>
              </a:xfrm>
              <a:prstGeom prst="rect">
                <a:avLst/>
              </a:prstGeom>
            </p:spPr>
            <p:txBody>
              <a:bodyPr/>
              <a:lstStyle>
                <a:lvl1pPr marL="388610" indent="-388610" algn="l" rtl="0" eaLnBrk="1" fontAlgn="base" hangingPunct="1">
                  <a:lnSpc>
                    <a:spcPct val="100000"/>
                  </a:lnSpc>
                  <a:spcBef>
                    <a:spcPts val="1020"/>
                  </a:spcBef>
                  <a:spcAft>
                    <a:spcPct val="0"/>
                  </a:spcAft>
                  <a:buClr>
                    <a:srgbClr val="00783C"/>
                  </a:buClr>
                  <a:defRPr>
                    <a:solidFill>
                      <a:schemeClr val="tx1"/>
                    </a:solidFill>
                    <a:latin typeface="+mn-lt"/>
                    <a:ea typeface="MS PGothic" pitchFamily="34" charset="-128"/>
                    <a:cs typeface="+mn-cs"/>
                  </a:defRPr>
                </a:lvl1pPr>
                <a:lvl2pPr marL="841987" indent="-323841" algn="l" rtl="0" eaLnBrk="1" fontAlgn="base" hangingPunct="1">
                  <a:lnSpc>
                    <a:spcPct val="100000"/>
                  </a:lnSpc>
                  <a:spcBef>
                    <a:spcPts val="1020"/>
                  </a:spcBef>
                  <a:spcAft>
                    <a:spcPct val="0"/>
                  </a:spcAft>
                  <a:buClr>
                    <a:srgbClr val="00783C"/>
                  </a:buClr>
                  <a:buFont typeface="Wingdings" pitchFamily="2" charset="2"/>
                  <a:defRPr>
                    <a:solidFill>
                      <a:schemeClr val="tx1"/>
                    </a:solidFill>
                    <a:latin typeface="+mn-lt"/>
                    <a:ea typeface="MS PGothic" pitchFamily="34" charset="-128"/>
                  </a:defRPr>
                </a:lvl2pPr>
                <a:lvl3pPr marL="5398" indent="1030895" algn="l" rtl="0" eaLnBrk="1" fontAlgn="base" hangingPunct="1">
                  <a:lnSpc>
                    <a:spcPct val="100000"/>
                  </a:lnSpc>
                  <a:spcBef>
                    <a:spcPts val="1020"/>
                  </a:spcBef>
                  <a:spcAft>
                    <a:spcPct val="0"/>
                  </a:spcAft>
                  <a:buClr>
                    <a:srgbClr val="00783C"/>
                  </a:buClr>
                  <a:defRPr>
                    <a:solidFill>
                      <a:schemeClr val="tx1"/>
                    </a:solidFill>
                    <a:latin typeface="+mn-lt"/>
                    <a:ea typeface="MS PGothic" pitchFamily="34" charset="-128"/>
                  </a:defRPr>
                </a:lvl3pPr>
                <a:lvl4pPr marL="1813510" indent="-259073" algn="l" rtl="0" eaLnBrk="1" fontAlgn="base" hangingPunct="1">
                  <a:lnSpc>
                    <a:spcPct val="100000"/>
                  </a:lnSpc>
                  <a:spcBef>
                    <a:spcPts val="1020"/>
                  </a:spcBef>
                  <a:spcAft>
                    <a:spcPct val="0"/>
                  </a:spcAft>
                  <a:buClr>
                    <a:srgbClr val="00783C"/>
                  </a:buClr>
                  <a:defRPr>
                    <a:solidFill>
                      <a:schemeClr val="tx1"/>
                    </a:solidFill>
                    <a:latin typeface="+mn-lt"/>
                    <a:ea typeface="MS PGothic" pitchFamily="34" charset="-128"/>
                  </a:defRPr>
                </a:lvl4pPr>
                <a:lvl5pPr marL="2331655" indent="-259073" algn="l" rtl="0" eaLnBrk="1" fontAlgn="base" hangingPunct="1">
                  <a:lnSpc>
                    <a:spcPct val="100000"/>
                  </a:lnSpc>
                  <a:spcBef>
                    <a:spcPts val="1020"/>
                  </a:spcBef>
                  <a:spcAft>
                    <a:spcPct val="0"/>
                  </a:spcAft>
                  <a:buClr>
                    <a:srgbClr val="00783C"/>
                  </a:buClr>
                  <a:defRPr>
                    <a:solidFill>
                      <a:schemeClr val="tx1"/>
                    </a:solidFill>
                    <a:latin typeface="+mn-lt"/>
                    <a:ea typeface="MS PGothic" pitchFamily="34" charset="-128"/>
                  </a:defRPr>
                </a:lvl5pPr>
                <a:lvl6pPr marL="2849801" indent="-259073" algn="l" rtl="0" eaLnBrk="1" fontAlgn="base" hangingPunct="1">
                  <a:spcBef>
                    <a:spcPct val="20000"/>
                  </a:spcBef>
                  <a:spcAft>
                    <a:spcPct val="0"/>
                  </a:spcAft>
                  <a:buClr>
                    <a:srgbClr val="00783C"/>
                  </a:buClr>
                  <a:buChar char="»"/>
                  <a:defRPr sz="1813">
                    <a:solidFill>
                      <a:schemeClr val="tx1"/>
                    </a:solidFill>
                    <a:latin typeface="+mn-lt"/>
                  </a:defRPr>
                </a:lvl6pPr>
                <a:lvl7pPr marL="3367946" indent="-259073" algn="l" rtl="0" eaLnBrk="1" fontAlgn="base" hangingPunct="1">
                  <a:spcBef>
                    <a:spcPct val="20000"/>
                  </a:spcBef>
                  <a:spcAft>
                    <a:spcPct val="0"/>
                  </a:spcAft>
                  <a:buClr>
                    <a:srgbClr val="00783C"/>
                  </a:buClr>
                  <a:buChar char="»"/>
                  <a:defRPr sz="1813">
                    <a:solidFill>
                      <a:schemeClr val="tx1"/>
                    </a:solidFill>
                    <a:latin typeface="+mn-lt"/>
                  </a:defRPr>
                </a:lvl7pPr>
                <a:lvl8pPr marL="3886092" indent="-259073" algn="l" rtl="0" eaLnBrk="1" fontAlgn="base" hangingPunct="1">
                  <a:spcBef>
                    <a:spcPct val="20000"/>
                  </a:spcBef>
                  <a:spcAft>
                    <a:spcPct val="0"/>
                  </a:spcAft>
                  <a:buClr>
                    <a:srgbClr val="00783C"/>
                  </a:buClr>
                  <a:buChar char="»"/>
                  <a:defRPr sz="1813">
                    <a:solidFill>
                      <a:schemeClr val="tx1"/>
                    </a:solidFill>
                    <a:latin typeface="+mn-lt"/>
                  </a:defRPr>
                </a:lvl8pPr>
                <a:lvl9pPr marL="4404237" indent="-259073" algn="l" rtl="0" eaLnBrk="1" fontAlgn="base" hangingPunct="1">
                  <a:spcBef>
                    <a:spcPct val="20000"/>
                  </a:spcBef>
                  <a:spcAft>
                    <a:spcPct val="0"/>
                  </a:spcAft>
                  <a:buClr>
                    <a:srgbClr val="00783C"/>
                  </a:buClr>
                  <a:buChar char="»"/>
                  <a:defRPr sz="1813">
                    <a:solidFill>
                      <a:schemeClr val="tx1"/>
                    </a:solidFill>
                    <a:latin typeface="+mn-lt"/>
                  </a:defRPr>
                </a:lvl9pPr>
              </a:lstStyle>
              <a:p>
                <a:pPr marL="0" indent="0">
                  <a:buClr>
                    <a:srgbClr val="00B0F0"/>
                  </a:buClr>
                </a:pPr>
                <a:r>
                  <a:rPr lang="en-US" sz="2000" kern="0" dirty="0">
                    <a:solidFill>
                      <a:schemeClr val="tx1">
                        <a:lumMod val="50000"/>
                        <a:lumOff val="50000"/>
                      </a:schemeClr>
                    </a:solidFill>
                    <a:latin typeface="Arial" panose="020B0604020202020204" pitchFamily="34" charset="0"/>
                    <a:cs typeface="Times New Roman" panose="02020603050405020304" pitchFamily="18" charset="0"/>
                  </a:rPr>
                  <a:t>For </a:t>
                </a:r>
                <a:r>
                  <a:rPr lang="en-US" sz="2000" kern="0" dirty="0">
                    <a:solidFill>
                      <a:srgbClr val="2ABDF2"/>
                    </a:solidFill>
                    <a:latin typeface="Arial" panose="020B0604020202020204" pitchFamily="34" charset="0"/>
                    <a:cs typeface="Times New Roman" panose="02020603050405020304" pitchFamily="18" charset="0"/>
                  </a:rPr>
                  <a:t>(1) a full sample of all households</a:t>
                </a:r>
                <a:r>
                  <a:rPr lang="en-US" sz="2000" kern="0" dirty="0">
                    <a:solidFill>
                      <a:schemeClr val="tx1">
                        <a:lumMod val="50000"/>
                        <a:lumOff val="50000"/>
                      </a:schemeClr>
                    </a:solidFill>
                    <a:latin typeface="Arial" panose="020B0604020202020204" pitchFamily="34" charset="0"/>
                    <a:cs typeface="Times New Roman" panose="02020603050405020304" pitchFamily="18" charset="0"/>
                  </a:rPr>
                  <a:t> and </a:t>
                </a:r>
                <a:r>
                  <a:rPr lang="en-US" sz="2000" kern="0" dirty="0">
                    <a:solidFill>
                      <a:srgbClr val="2ABDF2"/>
                    </a:solidFill>
                    <a:latin typeface="Arial" panose="020B0604020202020204" pitchFamily="34" charset="0"/>
                    <a:cs typeface="Times New Roman" panose="02020603050405020304" pitchFamily="18" charset="0"/>
                  </a:rPr>
                  <a:t>(2) a sample of only those in camps and their catchment areas</a:t>
                </a:r>
                <a:r>
                  <a:rPr lang="en-US" sz="2000" kern="0" dirty="0">
                    <a:solidFill>
                      <a:schemeClr val="tx1">
                        <a:lumMod val="50000"/>
                        <a:lumOff val="50000"/>
                      </a:schemeClr>
                    </a:solidFill>
                    <a:latin typeface="Arial" panose="020B0604020202020204" pitchFamily="34" charset="0"/>
                    <a:cs typeface="Times New Roman" panose="02020603050405020304" pitchFamily="18" charset="0"/>
                  </a:rPr>
                  <a:t>, the analysis estimates (for household </a:t>
                </a:r>
                <a14:m>
                  <m:oMath xmlns:m="http://schemas.openxmlformats.org/officeDocument/2006/math">
                    <m:r>
                      <a:rPr lang="en-US" sz="2000" b="1" i="1" kern="0" dirty="0" smtClean="0">
                        <a:solidFill>
                          <a:schemeClr val="tx1">
                            <a:lumMod val="50000"/>
                            <a:lumOff val="50000"/>
                          </a:schemeClr>
                        </a:solidFill>
                        <a:latin typeface="Cambria Math" panose="02040503050406030204" pitchFamily="18" charset="0"/>
                        <a:cs typeface="Times New Roman" panose="02020603050405020304" pitchFamily="18" charset="0"/>
                      </a:rPr>
                      <m:t>𝒊</m:t>
                    </m:r>
                  </m:oMath>
                </a14:m>
                <a:r>
                  <a:rPr lang="en-US" sz="2000" kern="0" dirty="0">
                    <a:solidFill>
                      <a:schemeClr val="tx1">
                        <a:lumMod val="50000"/>
                        <a:lumOff val="50000"/>
                      </a:schemeClr>
                    </a:solidFill>
                    <a:latin typeface="Arial" panose="020B0604020202020204" pitchFamily="34" charset="0"/>
                    <a:cs typeface="Times New Roman" panose="02020603050405020304" pitchFamily="18" charset="0"/>
                  </a:rPr>
                  <a:t> in community </a:t>
                </a:r>
                <a14:m>
                  <m:oMath xmlns:m="http://schemas.openxmlformats.org/officeDocument/2006/math">
                    <m:r>
                      <a:rPr lang="en-US" sz="2000" b="1" i="1" kern="0" dirty="0" smtClean="0">
                        <a:solidFill>
                          <a:schemeClr val="tx1">
                            <a:lumMod val="50000"/>
                            <a:lumOff val="50000"/>
                          </a:schemeClr>
                        </a:solidFill>
                        <a:latin typeface="Cambria Math" panose="02040503050406030204" pitchFamily="18" charset="0"/>
                        <a:cs typeface="Times New Roman" panose="02020603050405020304" pitchFamily="18" charset="0"/>
                      </a:rPr>
                      <m:t>𝒋</m:t>
                    </m:r>
                  </m:oMath>
                </a14:m>
                <a:r>
                  <a:rPr lang="en-US" sz="2000" kern="0" dirty="0">
                    <a:solidFill>
                      <a:schemeClr val="tx1">
                        <a:lumMod val="50000"/>
                        <a:lumOff val="50000"/>
                      </a:schemeClr>
                    </a:solidFill>
                    <a:latin typeface="Arial" panose="020B0604020202020204" pitchFamily="34" charset="0"/>
                    <a:cs typeface="Times New Roman" panose="02020603050405020304" pitchFamily="18" charset="0"/>
                  </a:rPr>
                  <a:t>):</a:t>
                </a:r>
              </a:p>
              <a:p>
                <a:pPr marL="0" indent="0">
                  <a:buClr>
                    <a:srgbClr val="00B0F0"/>
                  </a:buClr>
                </a:pPr>
                <a:endParaRPr lang="en-US" sz="2000" kern="0" dirty="0">
                  <a:solidFill>
                    <a:schemeClr val="tx1">
                      <a:lumMod val="50000"/>
                      <a:lumOff val="50000"/>
                    </a:schemeClr>
                  </a:solidFill>
                  <a:latin typeface="Arial" panose="020B0604020202020204" pitchFamily="34" charset="0"/>
                  <a:cs typeface="Times New Roman" panose="02020603050405020304" pitchFamily="18" charset="0"/>
                </a:endParaRPr>
              </a:p>
              <a:p>
                <a:pPr marL="0" indent="0" algn="ctr">
                  <a:buClr>
                    <a:srgbClr val="00B0F0"/>
                  </a:buClr>
                </a:pPr>
                <a14:m>
                  <m:oMathPara xmlns:m="http://schemas.openxmlformats.org/officeDocument/2006/math">
                    <m:oMathParaPr>
                      <m:jc m:val="centerGroup"/>
                    </m:oMathParaPr>
                    <m:oMath xmlns:m="http://schemas.openxmlformats.org/officeDocument/2006/math">
                      <m:sSub>
                        <m:sSubPr>
                          <m:ctrlPr>
                            <a:rPr lang="en-US" sz="2000" i="1" kern="0" smtClean="0">
                              <a:solidFill>
                                <a:schemeClr val="tx1">
                                  <a:lumMod val="50000"/>
                                  <a:lumOff val="50000"/>
                                </a:schemeClr>
                              </a:solidFill>
                              <a:latin typeface="Cambria Math" panose="02040503050406030204" pitchFamily="18" charset="0"/>
                              <a:cs typeface="Times New Roman" panose="02020603050405020304" pitchFamily="18" charset="0"/>
                            </a:rPr>
                          </m:ctrlPr>
                        </m:sSubPr>
                        <m:e>
                          <m:r>
                            <a:rPr lang="en-US" sz="2000" b="1" i="1" kern="0" smtClean="0">
                              <a:solidFill>
                                <a:schemeClr val="tx1">
                                  <a:lumMod val="50000"/>
                                  <a:lumOff val="50000"/>
                                </a:schemeClr>
                              </a:solidFill>
                              <a:latin typeface="Cambria Math" panose="02040503050406030204" pitchFamily="18" charset="0"/>
                              <a:cs typeface="Times New Roman" panose="02020603050405020304" pitchFamily="18" charset="0"/>
                            </a:rPr>
                            <m:t>𝒚</m:t>
                          </m:r>
                        </m:e>
                        <m:sub>
                          <m:r>
                            <a:rPr lang="en-US" sz="2000" b="1" i="1" kern="0" smtClean="0">
                              <a:solidFill>
                                <a:schemeClr val="tx1">
                                  <a:lumMod val="50000"/>
                                  <a:lumOff val="50000"/>
                                </a:schemeClr>
                              </a:solidFill>
                              <a:latin typeface="Cambria Math" panose="02040503050406030204" pitchFamily="18" charset="0"/>
                              <a:cs typeface="Times New Roman" panose="02020603050405020304" pitchFamily="18" charset="0"/>
                            </a:rPr>
                            <m:t>𝒊𝒋</m:t>
                          </m:r>
                        </m:sub>
                      </m:sSub>
                      <m:r>
                        <a:rPr lang="en-US" sz="2000" b="1" i="1" kern="0" smtClean="0">
                          <a:solidFill>
                            <a:schemeClr val="tx1">
                              <a:lumMod val="50000"/>
                              <a:lumOff val="50000"/>
                            </a:schemeClr>
                          </a:solidFill>
                          <a:latin typeface="Cambria Math" panose="02040503050406030204" pitchFamily="18" charset="0"/>
                          <a:cs typeface="Times New Roman" panose="02020603050405020304" pitchFamily="18" charset="0"/>
                        </a:rPr>
                        <m:t>=</m:t>
                      </m:r>
                      <m:sSub>
                        <m:sSubPr>
                          <m:ctrlPr>
                            <a:rPr lang="en-US" sz="2000" i="1" kern="0" smtClean="0">
                              <a:solidFill>
                                <a:schemeClr val="tx1">
                                  <a:lumMod val="50000"/>
                                  <a:lumOff val="50000"/>
                                </a:schemeClr>
                              </a:solidFill>
                              <a:latin typeface="Cambria Math" panose="02040503050406030204" pitchFamily="18" charset="0"/>
                              <a:cs typeface="Times New Roman" panose="02020603050405020304" pitchFamily="18" charset="0"/>
                            </a:rPr>
                          </m:ctrlPr>
                        </m:sSubPr>
                        <m:e>
                          <m:r>
                            <a:rPr lang="en-US" sz="2000" b="1" i="1" kern="0" smtClean="0">
                              <a:solidFill>
                                <a:schemeClr val="tx1">
                                  <a:lumMod val="50000"/>
                                  <a:lumOff val="50000"/>
                                </a:schemeClr>
                              </a:solidFill>
                              <a:latin typeface="Cambria Math" panose="02040503050406030204" pitchFamily="18" charset="0"/>
                              <a:ea typeface="Cambria Math" panose="02040503050406030204" pitchFamily="18" charset="0"/>
                              <a:cs typeface="Times New Roman" panose="02020603050405020304" pitchFamily="18" charset="0"/>
                            </a:rPr>
                            <m:t>𝜷</m:t>
                          </m:r>
                        </m:e>
                        <m:sub>
                          <m:r>
                            <a:rPr lang="en-US" sz="2000" b="1" i="1" kern="0" smtClean="0">
                              <a:solidFill>
                                <a:schemeClr val="tx1">
                                  <a:lumMod val="50000"/>
                                  <a:lumOff val="50000"/>
                                </a:schemeClr>
                              </a:solidFill>
                              <a:latin typeface="Cambria Math" panose="02040503050406030204" pitchFamily="18" charset="0"/>
                              <a:cs typeface="Times New Roman" panose="02020603050405020304" pitchFamily="18" charset="0"/>
                            </a:rPr>
                            <m:t>𝟎</m:t>
                          </m:r>
                        </m:sub>
                      </m:sSub>
                      <m:r>
                        <a:rPr lang="en-US" sz="2000" b="1" i="1" kern="0" smtClean="0">
                          <a:solidFill>
                            <a:schemeClr val="tx1">
                              <a:lumMod val="50000"/>
                              <a:lumOff val="50000"/>
                            </a:schemeClr>
                          </a:solidFill>
                          <a:latin typeface="Cambria Math" panose="02040503050406030204" pitchFamily="18" charset="0"/>
                          <a:cs typeface="Times New Roman" panose="02020603050405020304" pitchFamily="18" charset="0"/>
                        </a:rPr>
                        <m:t>+</m:t>
                      </m:r>
                      <m:sSub>
                        <m:sSubPr>
                          <m:ctrlPr>
                            <a:rPr lang="en-US" sz="2000" i="1" kern="0">
                              <a:solidFill>
                                <a:schemeClr val="tx1">
                                  <a:lumMod val="50000"/>
                                  <a:lumOff val="50000"/>
                                </a:schemeClr>
                              </a:solidFill>
                              <a:latin typeface="Cambria Math" panose="02040503050406030204" pitchFamily="18" charset="0"/>
                              <a:cs typeface="Times New Roman" panose="02020603050405020304" pitchFamily="18" charset="0"/>
                            </a:rPr>
                          </m:ctrlPr>
                        </m:sSubPr>
                        <m:e>
                          <m:r>
                            <a:rPr lang="en-US" sz="2000" b="1" i="1" kern="0">
                              <a:solidFill>
                                <a:schemeClr val="tx1">
                                  <a:lumMod val="50000"/>
                                  <a:lumOff val="50000"/>
                                </a:schemeClr>
                              </a:solidFill>
                              <a:latin typeface="Cambria Math" panose="02040503050406030204" pitchFamily="18" charset="0"/>
                              <a:ea typeface="Cambria Math" panose="02040503050406030204" pitchFamily="18" charset="0"/>
                              <a:cs typeface="Times New Roman" panose="02020603050405020304" pitchFamily="18" charset="0"/>
                            </a:rPr>
                            <m:t>𝜷</m:t>
                          </m:r>
                        </m:e>
                        <m:sub>
                          <m:r>
                            <a:rPr lang="en-US" sz="2000" b="1" i="1" kern="0" smtClean="0">
                              <a:solidFill>
                                <a:schemeClr val="tx1">
                                  <a:lumMod val="50000"/>
                                  <a:lumOff val="50000"/>
                                </a:schemeClr>
                              </a:solidFill>
                              <a:latin typeface="Cambria Math" panose="02040503050406030204" pitchFamily="18" charset="0"/>
                              <a:ea typeface="Cambria Math" panose="02040503050406030204" pitchFamily="18" charset="0"/>
                              <a:cs typeface="Times New Roman" panose="02020603050405020304" pitchFamily="18" charset="0"/>
                            </a:rPr>
                            <m:t>𝟏</m:t>
                          </m:r>
                        </m:sub>
                      </m:sSub>
                      <m:sSub>
                        <m:sSubPr>
                          <m:ctrlPr>
                            <a:rPr lang="en-US" sz="2000" i="1" kern="0" smtClean="0">
                              <a:solidFill>
                                <a:schemeClr val="tx1">
                                  <a:lumMod val="50000"/>
                                  <a:lumOff val="50000"/>
                                </a:schemeClr>
                              </a:solidFill>
                              <a:latin typeface="Cambria Math" panose="02040503050406030204" pitchFamily="18" charset="0"/>
                              <a:cs typeface="Times New Roman" panose="02020603050405020304" pitchFamily="18" charset="0"/>
                            </a:rPr>
                          </m:ctrlPr>
                        </m:sSubPr>
                        <m:e>
                          <m:r>
                            <a:rPr lang="en-US" sz="2000" b="1" i="1" kern="0" smtClean="0">
                              <a:solidFill>
                                <a:schemeClr val="tx1">
                                  <a:lumMod val="50000"/>
                                  <a:lumOff val="50000"/>
                                </a:schemeClr>
                              </a:solidFill>
                              <a:latin typeface="Cambria Math" panose="02040503050406030204" pitchFamily="18" charset="0"/>
                              <a:cs typeface="Times New Roman" panose="02020603050405020304" pitchFamily="18" charset="0"/>
                            </a:rPr>
                            <m:t>𝒄𝒂𝒎𝒑</m:t>
                          </m:r>
                        </m:e>
                        <m:sub>
                          <m:r>
                            <a:rPr lang="en-US" sz="2000" b="1" i="1" kern="0" smtClean="0">
                              <a:solidFill>
                                <a:schemeClr val="tx1">
                                  <a:lumMod val="50000"/>
                                  <a:lumOff val="50000"/>
                                </a:schemeClr>
                              </a:solidFill>
                              <a:latin typeface="Cambria Math" panose="02040503050406030204" pitchFamily="18" charset="0"/>
                              <a:cs typeface="Times New Roman" panose="02020603050405020304" pitchFamily="18" charset="0"/>
                            </a:rPr>
                            <m:t>𝒊𝒋</m:t>
                          </m:r>
                        </m:sub>
                      </m:sSub>
                      <m:r>
                        <a:rPr lang="en-US" sz="2000" b="1" i="1" kern="0" smtClean="0">
                          <a:solidFill>
                            <a:schemeClr val="tx1">
                              <a:lumMod val="50000"/>
                              <a:lumOff val="50000"/>
                            </a:schemeClr>
                          </a:solidFill>
                          <a:latin typeface="Cambria Math" panose="02040503050406030204" pitchFamily="18" charset="0"/>
                          <a:cs typeface="Times New Roman" panose="02020603050405020304" pitchFamily="18" charset="0"/>
                        </a:rPr>
                        <m:t>+ </m:t>
                      </m:r>
                      <m:sSub>
                        <m:sSubPr>
                          <m:ctrlPr>
                            <a:rPr lang="en-US" sz="2000" i="1" kern="0" smtClean="0">
                              <a:solidFill>
                                <a:schemeClr val="tx1">
                                  <a:lumMod val="50000"/>
                                  <a:lumOff val="50000"/>
                                </a:schemeClr>
                              </a:solidFill>
                              <a:latin typeface="Cambria Math" panose="02040503050406030204" pitchFamily="18" charset="0"/>
                              <a:cs typeface="Times New Roman" panose="02020603050405020304" pitchFamily="18" charset="0"/>
                            </a:rPr>
                          </m:ctrlPr>
                        </m:sSubPr>
                        <m:e>
                          <m:r>
                            <a:rPr lang="en-US" sz="2000" b="1" i="1" kern="0" smtClean="0">
                              <a:solidFill>
                                <a:schemeClr val="tx1">
                                  <a:lumMod val="50000"/>
                                  <a:lumOff val="50000"/>
                                </a:schemeClr>
                              </a:solidFill>
                              <a:latin typeface="Cambria Math" panose="02040503050406030204" pitchFamily="18" charset="0"/>
                              <a:ea typeface="Cambria Math" panose="02040503050406030204" pitchFamily="18" charset="0"/>
                              <a:cs typeface="Times New Roman" panose="02020603050405020304" pitchFamily="18" charset="0"/>
                            </a:rPr>
                            <m:t>𝜺</m:t>
                          </m:r>
                        </m:e>
                        <m:sub>
                          <m:r>
                            <a:rPr lang="en-US" sz="2000" b="1" i="1" kern="0" smtClean="0">
                              <a:solidFill>
                                <a:schemeClr val="tx1">
                                  <a:lumMod val="50000"/>
                                  <a:lumOff val="50000"/>
                                </a:schemeClr>
                              </a:solidFill>
                              <a:latin typeface="Cambria Math" panose="02040503050406030204" pitchFamily="18" charset="0"/>
                              <a:cs typeface="Times New Roman" panose="02020603050405020304" pitchFamily="18" charset="0"/>
                            </a:rPr>
                            <m:t>𝒊𝒋</m:t>
                          </m:r>
                        </m:sub>
                      </m:sSub>
                    </m:oMath>
                  </m:oMathPara>
                </a14:m>
                <a:endParaRPr lang="en-US" sz="2000" kern="0" dirty="0">
                  <a:solidFill>
                    <a:schemeClr val="tx1">
                      <a:lumMod val="50000"/>
                      <a:lumOff val="50000"/>
                    </a:schemeClr>
                  </a:solidFill>
                  <a:latin typeface="Arial" panose="020B0604020202020204" pitchFamily="34" charset="0"/>
                  <a:cs typeface="Times New Roman" panose="02020603050405020304" pitchFamily="18" charset="0"/>
                </a:endParaRPr>
              </a:p>
              <a:p>
                <a:pPr marL="0" indent="0">
                  <a:buClr>
                    <a:srgbClr val="00B0F0"/>
                  </a:buClr>
                </a:pPr>
                <a:endParaRPr lang="en-US" sz="2000" b="0" kern="0" dirty="0">
                  <a:solidFill>
                    <a:schemeClr val="tx1">
                      <a:lumMod val="50000"/>
                      <a:lumOff val="50000"/>
                    </a:schemeClr>
                  </a:solidFill>
                  <a:latin typeface="Arial" panose="020B0604020202020204" pitchFamily="34" charset="0"/>
                  <a:cs typeface="Times New Roman" panose="02020603050405020304" pitchFamily="18" charset="0"/>
                </a:endParaRPr>
              </a:p>
              <a:p>
                <a:pPr marL="0" indent="0">
                  <a:buClr>
                    <a:srgbClr val="00B0F0"/>
                  </a:buClr>
                </a:pPr>
                <a:endParaRPr lang="en-US" sz="2000" kern="0" dirty="0">
                  <a:solidFill>
                    <a:schemeClr val="tx1">
                      <a:lumMod val="50000"/>
                      <a:lumOff val="50000"/>
                    </a:schemeClr>
                  </a:solidFill>
                  <a:latin typeface="Arial" panose="020B0604020202020204" pitchFamily="34" charset="0"/>
                  <a:cs typeface="Times New Roman" panose="02020603050405020304" pitchFamily="18" charset="0"/>
                </a:endParaRPr>
              </a:p>
              <a:p>
                <a:pPr marL="0" indent="0">
                  <a:buClr>
                    <a:srgbClr val="00B0F0"/>
                  </a:buClr>
                </a:pPr>
                <a:endParaRPr lang="en-US" sz="2000" kern="0" dirty="0">
                  <a:solidFill>
                    <a:schemeClr val="tx1">
                      <a:lumMod val="50000"/>
                      <a:lumOff val="50000"/>
                    </a:schemeClr>
                  </a:solidFill>
                  <a:latin typeface="Arial" panose="020B0604020202020204" pitchFamily="34" charset="0"/>
                  <a:cs typeface="Times New Roman" panose="02020603050405020304" pitchFamily="18" charset="0"/>
                </a:endParaRPr>
              </a:p>
            </p:txBody>
          </p:sp>
        </mc:Choice>
        <mc:Fallback xmlns="">
          <p:sp>
            <p:nvSpPr>
              <p:cNvPr id="21" name="Text Placeholder 3">
                <a:extLst>
                  <a:ext uri="{FF2B5EF4-FFF2-40B4-BE49-F238E27FC236}">
                    <a16:creationId xmlns:a16="http://schemas.microsoft.com/office/drawing/2014/main" id="{3142CE85-036C-459B-B2C2-BAB1D15417A3}"/>
                  </a:ext>
                </a:extLst>
              </p:cNvPr>
              <p:cNvSpPr txBox="1">
                <a:spLocks noRot="1" noChangeAspect="1" noMove="1" noResize="1" noEditPoints="1" noAdjustHandles="1" noChangeArrowheads="1" noChangeShapeType="1" noTextEdit="1"/>
              </p:cNvSpPr>
              <p:nvPr/>
            </p:nvSpPr>
            <p:spPr>
              <a:xfrm>
                <a:off x="133811" y="1720516"/>
                <a:ext cx="13248547" cy="1512252"/>
              </a:xfrm>
              <a:prstGeom prst="rect">
                <a:avLst/>
              </a:prstGeom>
              <a:blipFill>
                <a:blip r:embed="rId3"/>
                <a:stretch>
                  <a:fillRect l="-506" t="-1613" b="-403"/>
                </a:stretch>
              </a:blipFill>
            </p:spPr>
            <p:txBody>
              <a:bodyPr/>
              <a:lstStyle/>
              <a:p>
                <a:r>
                  <a:rPr lang="en-US">
                    <a:noFill/>
                  </a:rPr>
                  <a:t> </a:t>
                </a:r>
              </a:p>
            </p:txBody>
          </p:sp>
        </mc:Fallback>
      </mc:AlternateContent>
      <p:sp>
        <p:nvSpPr>
          <p:cNvPr id="3" name="Right Brace 2">
            <a:extLst>
              <a:ext uri="{FF2B5EF4-FFF2-40B4-BE49-F238E27FC236}">
                <a16:creationId xmlns:a16="http://schemas.microsoft.com/office/drawing/2014/main" id="{741709BA-551B-037D-2969-561353B43749}"/>
              </a:ext>
            </a:extLst>
          </p:cNvPr>
          <p:cNvSpPr/>
          <p:nvPr/>
        </p:nvSpPr>
        <p:spPr bwMode="auto">
          <a:xfrm rot="5400000">
            <a:off x="7098105" y="3043463"/>
            <a:ext cx="256390" cy="635000"/>
          </a:xfrm>
          <a:prstGeom prst="rightBrace">
            <a:avLst/>
          </a:prstGeom>
          <a:noFill/>
          <a:ln w="3810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4" name="Right Brace 3">
            <a:extLst>
              <a:ext uri="{FF2B5EF4-FFF2-40B4-BE49-F238E27FC236}">
                <a16:creationId xmlns:a16="http://schemas.microsoft.com/office/drawing/2014/main" id="{C859113F-1578-855D-5A57-001B39ACCC17}"/>
              </a:ext>
            </a:extLst>
          </p:cNvPr>
          <p:cNvSpPr/>
          <p:nvPr/>
        </p:nvSpPr>
        <p:spPr bwMode="auto">
          <a:xfrm rot="5400000">
            <a:off x="5313421" y="3043463"/>
            <a:ext cx="256390" cy="635000"/>
          </a:xfrm>
          <a:prstGeom prst="rightBrace">
            <a:avLst/>
          </a:prstGeom>
          <a:noFill/>
          <a:ln w="3810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dirty="0">
              <a:ln>
                <a:noFill/>
              </a:ln>
              <a:solidFill>
                <a:schemeClr val="tx1"/>
              </a:solidFill>
              <a:effectLst/>
              <a:latin typeface="Trebuchet MS" pitchFamily="34" charset="0"/>
              <a:cs typeface="Times New Roman" pitchFamily="18" charset="0"/>
            </a:endParaRPr>
          </a:p>
        </p:txBody>
      </p:sp>
      <p:cxnSp>
        <p:nvCxnSpPr>
          <p:cNvPr id="5" name="Straight Arrow Connector 4">
            <a:extLst>
              <a:ext uri="{FF2B5EF4-FFF2-40B4-BE49-F238E27FC236}">
                <a16:creationId xmlns:a16="http://schemas.microsoft.com/office/drawing/2014/main" id="{D9E8089F-4B0D-D127-C99F-9121BBE5A72F}"/>
              </a:ext>
            </a:extLst>
          </p:cNvPr>
          <p:cNvCxnSpPr>
            <a:cxnSpLocks/>
            <a:stCxn id="6" idx="0"/>
            <a:endCxn id="4" idx="1"/>
          </p:cNvCxnSpPr>
          <p:nvPr/>
        </p:nvCxnSpPr>
        <p:spPr bwMode="auto">
          <a:xfrm flipV="1">
            <a:off x="4644189" y="3489158"/>
            <a:ext cx="797427" cy="1050475"/>
          </a:xfrm>
          <a:prstGeom prst="straightConnector1">
            <a:avLst/>
          </a:prstGeom>
          <a:noFill/>
          <a:ln w="38100" cap="flat" cmpd="sng" algn="ctr">
            <a:solidFill>
              <a:srgbClr val="FF0000"/>
            </a:solidFill>
            <a:prstDash val="solid"/>
            <a:round/>
            <a:headEnd type="none" w="med" len="med"/>
            <a:tailEnd type="triangle"/>
          </a:ln>
          <a:effectLst/>
        </p:spPr>
      </p:cxnSp>
      <p:sp>
        <p:nvSpPr>
          <p:cNvPr id="6" name="Text Placeholder 3">
            <a:extLst>
              <a:ext uri="{FF2B5EF4-FFF2-40B4-BE49-F238E27FC236}">
                <a16:creationId xmlns:a16="http://schemas.microsoft.com/office/drawing/2014/main" id="{3C8F365F-D247-34E0-FC3E-27C38923A491}"/>
              </a:ext>
            </a:extLst>
          </p:cNvPr>
          <p:cNvSpPr txBox="1">
            <a:spLocks/>
          </p:cNvSpPr>
          <p:nvPr/>
        </p:nvSpPr>
        <p:spPr>
          <a:xfrm>
            <a:off x="240631" y="4539633"/>
            <a:ext cx="8807116" cy="527400"/>
          </a:xfrm>
          <a:prstGeom prst="rect">
            <a:avLst/>
          </a:prstGeom>
        </p:spPr>
        <p:txBody>
          <a:bodyPr/>
          <a:lstStyle>
            <a:lvl1pPr marL="388610" indent="-388610" algn="l" rtl="0" eaLnBrk="1" fontAlgn="base" hangingPunct="1">
              <a:lnSpc>
                <a:spcPct val="100000"/>
              </a:lnSpc>
              <a:spcBef>
                <a:spcPts val="1020"/>
              </a:spcBef>
              <a:spcAft>
                <a:spcPct val="0"/>
              </a:spcAft>
              <a:buClr>
                <a:srgbClr val="00783C"/>
              </a:buClr>
              <a:defRPr>
                <a:solidFill>
                  <a:schemeClr val="tx1"/>
                </a:solidFill>
                <a:latin typeface="+mn-lt"/>
                <a:ea typeface="MS PGothic" pitchFamily="34" charset="-128"/>
                <a:cs typeface="+mn-cs"/>
              </a:defRPr>
            </a:lvl1pPr>
            <a:lvl2pPr marL="841987" indent="-323841" algn="l" rtl="0" eaLnBrk="1" fontAlgn="base" hangingPunct="1">
              <a:lnSpc>
                <a:spcPct val="100000"/>
              </a:lnSpc>
              <a:spcBef>
                <a:spcPts val="1020"/>
              </a:spcBef>
              <a:spcAft>
                <a:spcPct val="0"/>
              </a:spcAft>
              <a:buClr>
                <a:srgbClr val="00783C"/>
              </a:buClr>
              <a:buFont typeface="Wingdings" pitchFamily="2" charset="2"/>
              <a:defRPr>
                <a:solidFill>
                  <a:schemeClr val="tx1"/>
                </a:solidFill>
                <a:latin typeface="+mn-lt"/>
                <a:ea typeface="MS PGothic" pitchFamily="34" charset="-128"/>
              </a:defRPr>
            </a:lvl2pPr>
            <a:lvl3pPr marL="5398" indent="1030895" algn="l" rtl="0" eaLnBrk="1" fontAlgn="base" hangingPunct="1">
              <a:lnSpc>
                <a:spcPct val="100000"/>
              </a:lnSpc>
              <a:spcBef>
                <a:spcPts val="1020"/>
              </a:spcBef>
              <a:spcAft>
                <a:spcPct val="0"/>
              </a:spcAft>
              <a:buClr>
                <a:srgbClr val="00783C"/>
              </a:buClr>
              <a:defRPr>
                <a:solidFill>
                  <a:schemeClr val="tx1"/>
                </a:solidFill>
                <a:latin typeface="+mn-lt"/>
                <a:ea typeface="MS PGothic" pitchFamily="34" charset="-128"/>
              </a:defRPr>
            </a:lvl3pPr>
            <a:lvl4pPr marL="1813510" indent="-259073" algn="l" rtl="0" eaLnBrk="1" fontAlgn="base" hangingPunct="1">
              <a:lnSpc>
                <a:spcPct val="100000"/>
              </a:lnSpc>
              <a:spcBef>
                <a:spcPts val="1020"/>
              </a:spcBef>
              <a:spcAft>
                <a:spcPct val="0"/>
              </a:spcAft>
              <a:buClr>
                <a:srgbClr val="00783C"/>
              </a:buClr>
              <a:defRPr>
                <a:solidFill>
                  <a:schemeClr val="tx1"/>
                </a:solidFill>
                <a:latin typeface="+mn-lt"/>
                <a:ea typeface="MS PGothic" pitchFamily="34" charset="-128"/>
              </a:defRPr>
            </a:lvl4pPr>
            <a:lvl5pPr marL="2331655" indent="-259073" algn="l" rtl="0" eaLnBrk="1" fontAlgn="base" hangingPunct="1">
              <a:lnSpc>
                <a:spcPct val="100000"/>
              </a:lnSpc>
              <a:spcBef>
                <a:spcPts val="1020"/>
              </a:spcBef>
              <a:spcAft>
                <a:spcPct val="0"/>
              </a:spcAft>
              <a:buClr>
                <a:srgbClr val="00783C"/>
              </a:buClr>
              <a:defRPr>
                <a:solidFill>
                  <a:schemeClr val="tx1"/>
                </a:solidFill>
                <a:latin typeface="+mn-lt"/>
                <a:ea typeface="MS PGothic" pitchFamily="34" charset="-128"/>
              </a:defRPr>
            </a:lvl5pPr>
            <a:lvl6pPr marL="2849801" indent="-259073" algn="l" rtl="0" eaLnBrk="1" fontAlgn="base" hangingPunct="1">
              <a:spcBef>
                <a:spcPct val="20000"/>
              </a:spcBef>
              <a:spcAft>
                <a:spcPct val="0"/>
              </a:spcAft>
              <a:buClr>
                <a:srgbClr val="00783C"/>
              </a:buClr>
              <a:buChar char="»"/>
              <a:defRPr sz="1813">
                <a:solidFill>
                  <a:schemeClr val="tx1"/>
                </a:solidFill>
                <a:latin typeface="+mn-lt"/>
              </a:defRPr>
            </a:lvl6pPr>
            <a:lvl7pPr marL="3367946" indent="-259073" algn="l" rtl="0" eaLnBrk="1" fontAlgn="base" hangingPunct="1">
              <a:spcBef>
                <a:spcPct val="20000"/>
              </a:spcBef>
              <a:spcAft>
                <a:spcPct val="0"/>
              </a:spcAft>
              <a:buClr>
                <a:srgbClr val="00783C"/>
              </a:buClr>
              <a:buChar char="»"/>
              <a:defRPr sz="1813">
                <a:solidFill>
                  <a:schemeClr val="tx1"/>
                </a:solidFill>
                <a:latin typeface="+mn-lt"/>
              </a:defRPr>
            </a:lvl7pPr>
            <a:lvl8pPr marL="3886092" indent="-259073" algn="l" rtl="0" eaLnBrk="1" fontAlgn="base" hangingPunct="1">
              <a:spcBef>
                <a:spcPct val="20000"/>
              </a:spcBef>
              <a:spcAft>
                <a:spcPct val="0"/>
              </a:spcAft>
              <a:buClr>
                <a:srgbClr val="00783C"/>
              </a:buClr>
              <a:buChar char="»"/>
              <a:defRPr sz="1813">
                <a:solidFill>
                  <a:schemeClr val="tx1"/>
                </a:solidFill>
                <a:latin typeface="+mn-lt"/>
              </a:defRPr>
            </a:lvl8pPr>
            <a:lvl9pPr marL="4404237" indent="-259073" algn="l" rtl="0" eaLnBrk="1" fontAlgn="base" hangingPunct="1">
              <a:spcBef>
                <a:spcPct val="20000"/>
              </a:spcBef>
              <a:spcAft>
                <a:spcPct val="0"/>
              </a:spcAft>
              <a:buClr>
                <a:srgbClr val="00783C"/>
              </a:buClr>
              <a:buChar char="»"/>
              <a:defRPr sz="1813">
                <a:solidFill>
                  <a:schemeClr val="tx1"/>
                </a:solidFill>
                <a:latin typeface="+mn-lt"/>
              </a:defRPr>
            </a:lvl9pPr>
          </a:lstStyle>
          <a:p>
            <a:pPr marL="0" indent="0">
              <a:buClr>
                <a:srgbClr val="FF0000"/>
              </a:buClr>
            </a:pPr>
            <a:r>
              <a:rPr lang="en-US" sz="2000" kern="0" dirty="0">
                <a:solidFill>
                  <a:srgbClr val="FF0000"/>
                </a:solidFill>
                <a:latin typeface="Arial" panose="020B0604020202020204" pitchFamily="34" charset="0"/>
                <a:cs typeface="Times New Roman" panose="02020603050405020304" pitchFamily="18" charset="0"/>
              </a:rPr>
              <a:t>Outcome variables, including:</a:t>
            </a:r>
          </a:p>
          <a:p>
            <a:pPr marL="342900" indent="-342900">
              <a:buClr>
                <a:srgbClr val="FF0000"/>
              </a:buClr>
              <a:buFont typeface="Arial" panose="020B0604020202020204" pitchFamily="34" charset="0"/>
              <a:buChar char="•"/>
            </a:pPr>
            <a:r>
              <a:rPr lang="en-US" sz="2000" kern="0" dirty="0">
                <a:solidFill>
                  <a:srgbClr val="FF0000"/>
                </a:solidFill>
                <a:latin typeface="Arial" panose="020B0604020202020204" pitchFamily="34" charset="0"/>
                <a:cs typeface="Times New Roman" panose="02020603050405020304" pitchFamily="18" charset="0"/>
              </a:rPr>
              <a:t>Log of deflated per capita consumption (with and without gifted consumption)</a:t>
            </a:r>
          </a:p>
          <a:p>
            <a:pPr marL="342900" indent="-342900">
              <a:buClr>
                <a:srgbClr val="FF0000"/>
              </a:buClr>
              <a:buFont typeface="Arial" panose="020B0604020202020204" pitchFamily="34" charset="0"/>
              <a:buChar char="•"/>
            </a:pPr>
            <a:r>
              <a:rPr lang="en-US" sz="2000" kern="0" dirty="0">
                <a:solidFill>
                  <a:srgbClr val="FF0000"/>
                </a:solidFill>
                <a:latin typeface="Arial" panose="020B0604020202020204" pitchFamily="34" charset="0"/>
                <a:cs typeface="Times New Roman" panose="02020603050405020304" pitchFamily="18" charset="0"/>
              </a:rPr>
              <a:t>Monetary poverty</a:t>
            </a:r>
          </a:p>
          <a:p>
            <a:pPr marL="342900" indent="-342900">
              <a:buClr>
                <a:srgbClr val="FF0000"/>
              </a:buClr>
              <a:buFont typeface="Arial" panose="020B0604020202020204" pitchFamily="34" charset="0"/>
              <a:buChar char="•"/>
            </a:pPr>
            <a:r>
              <a:rPr lang="en-US" sz="2000" kern="0" dirty="0">
                <a:solidFill>
                  <a:srgbClr val="FF0000"/>
                </a:solidFill>
                <a:latin typeface="Arial" panose="020B0604020202020204" pitchFamily="34" charset="0"/>
                <a:cs typeface="Times New Roman" panose="02020603050405020304" pitchFamily="18" charset="0"/>
              </a:rPr>
              <a:t>Food security (poor or borderline Food Consumption Score (FCS))</a:t>
            </a:r>
          </a:p>
          <a:p>
            <a:pPr marL="342900" indent="-342900">
              <a:buClr>
                <a:srgbClr val="FF0000"/>
              </a:buClr>
              <a:buFont typeface="Arial" panose="020B0604020202020204" pitchFamily="34" charset="0"/>
              <a:buChar char="•"/>
            </a:pPr>
            <a:r>
              <a:rPr lang="en-US" sz="2000" kern="0" dirty="0">
                <a:solidFill>
                  <a:srgbClr val="FF0000"/>
                </a:solidFill>
                <a:latin typeface="Arial" panose="020B0604020202020204" pitchFamily="34" charset="0"/>
                <a:cs typeface="Times New Roman" panose="02020603050405020304" pitchFamily="18" charset="0"/>
              </a:rPr>
              <a:t>Non-monetary poverty (education and basic infrastructure)</a:t>
            </a:r>
          </a:p>
          <a:p>
            <a:pPr marL="342900" indent="-342900">
              <a:buClr>
                <a:srgbClr val="00B0F0"/>
              </a:buClr>
              <a:buFont typeface="Arial" panose="020B0604020202020204" pitchFamily="34" charset="0"/>
              <a:buChar char="•"/>
            </a:pPr>
            <a:endParaRPr lang="en-US" sz="2000" kern="0" dirty="0">
              <a:solidFill>
                <a:srgbClr val="FF0000"/>
              </a:solidFill>
              <a:latin typeface="Arial" panose="020B0604020202020204" pitchFamily="34" charset="0"/>
              <a:cs typeface="Times New Roman" panose="02020603050405020304" pitchFamily="18" charset="0"/>
            </a:endParaRPr>
          </a:p>
        </p:txBody>
      </p:sp>
      <p:cxnSp>
        <p:nvCxnSpPr>
          <p:cNvPr id="16" name="Straight Arrow Connector 15">
            <a:extLst>
              <a:ext uri="{FF2B5EF4-FFF2-40B4-BE49-F238E27FC236}">
                <a16:creationId xmlns:a16="http://schemas.microsoft.com/office/drawing/2014/main" id="{8B8E41C8-BAA0-F3E4-4991-25B1908401E1}"/>
              </a:ext>
            </a:extLst>
          </p:cNvPr>
          <p:cNvCxnSpPr>
            <a:cxnSpLocks/>
            <a:stCxn id="20" idx="0"/>
            <a:endCxn id="3" idx="1"/>
          </p:cNvCxnSpPr>
          <p:nvPr/>
        </p:nvCxnSpPr>
        <p:spPr bwMode="auto">
          <a:xfrm flipH="1" flipV="1">
            <a:off x="7226300" y="3489158"/>
            <a:ext cx="3737141" cy="359031"/>
          </a:xfrm>
          <a:prstGeom prst="straightConnector1">
            <a:avLst/>
          </a:prstGeom>
          <a:noFill/>
          <a:ln w="38100" cap="flat" cmpd="sng" algn="ctr">
            <a:solidFill>
              <a:srgbClr val="FF0000"/>
            </a:solidFill>
            <a:prstDash val="solid"/>
            <a:round/>
            <a:headEnd type="none" w="med" len="med"/>
            <a:tailEnd type="triangle"/>
          </a:ln>
          <a:effectLst/>
        </p:spPr>
      </p:cxnSp>
      <p:sp>
        <p:nvSpPr>
          <p:cNvPr id="20" name="Text Placeholder 3">
            <a:extLst>
              <a:ext uri="{FF2B5EF4-FFF2-40B4-BE49-F238E27FC236}">
                <a16:creationId xmlns:a16="http://schemas.microsoft.com/office/drawing/2014/main" id="{E88139C8-4AB7-C0B6-5537-75C3C41AF719}"/>
              </a:ext>
            </a:extLst>
          </p:cNvPr>
          <p:cNvSpPr txBox="1">
            <a:spLocks/>
          </p:cNvSpPr>
          <p:nvPr/>
        </p:nvSpPr>
        <p:spPr>
          <a:xfrm>
            <a:off x="9264314" y="3848189"/>
            <a:ext cx="3398253" cy="527400"/>
          </a:xfrm>
          <a:prstGeom prst="rect">
            <a:avLst/>
          </a:prstGeom>
        </p:spPr>
        <p:txBody>
          <a:bodyPr/>
          <a:lstStyle>
            <a:lvl1pPr marL="388610" indent="-388610" algn="l" rtl="0" eaLnBrk="1" fontAlgn="base" hangingPunct="1">
              <a:lnSpc>
                <a:spcPct val="100000"/>
              </a:lnSpc>
              <a:spcBef>
                <a:spcPts val="1020"/>
              </a:spcBef>
              <a:spcAft>
                <a:spcPct val="0"/>
              </a:spcAft>
              <a:buClr>
                <a:srgbClr val="00783C"/>
              </a:buClr>
              <a:defRPr>
                <a:solidFill>
                  <a:schemeClr val="tx1"/>
                </a:solidFill>
                <a:latin typeface="+mn-lt"/>
                <a:ea typeface="MS PGothic" pitchFamily="34" charset="-128"/>
                <a:cs typeface="+mn-cs"/>
              </a:defRPr>
            </a:lvl1pPr>
            <a:lvl2pPr marL="841987" indent="-323841" algn="l" rtl="0" eaLnBrk="1" fontAlgn="base" hangingPunct="1">
              <a:lnSpc>
                <a:spcPct val="100000"/>
              </a:lnSpc>
              <a:spcBef>
                <a:spcPts val="1020"/>
              </a:spcBef>
              <a:spcAft>
                <a:spcPct val="0"/>
              </a:spcAft>
              <a:buClr>
                <a:srgbClr val="00783C"/>
              </a:buClr>
              <a:buFont typeface="Wingdings" pitchFamily="2" charset="2"/>
              <a:defRPr>
                <a:solidFill>
                  <a:schemeClr val="tx1"/>
                </a:solidFill>
                <a:latin typeface="+mn-lt"/>
                <a:ea typeface="MS PGothic" pitchFamily="34" charset="-128"/>
              </a:defRPr>
            </a:lvl2pPr>
            <a:lvl3pPr marL="5398" indent="1030895" algn="l" rtl="0" eaLnBrk="1" fontAlgn="base" hangingPunct="1">
              <a:lnSpc>
                <a:spcPct val="100000"/>
              </a:lnSpc>
              <a:spcBef>
                <a:spcPts val="1020"/>
              </a:spcBef>
              <a:spcAft>
                <a:spcPct val="0"/>
              </a:spcAft>
              <a:buClr>
                <a:srgbClr val="00783C"/>
              </a:buClr>
              <a:defRPr>
                <a:solidFill>
                  <a:schemeClr val="tx1"/>
                </a:solidFill>
                <a:latin typeface="+mn-lt"/>
                <a:ea typeface="MS PGothic" pitchFamily="34" charset="-128"/>
              </a:defRPr>
            </a:lvl3pPr>
            <a:lvl4pPr marL="1813510" indent="-259073" algn="l" rtl="0" eaLnBrk="1" fontAlgn="base" hangingPunct="1">
              <a:lnSpc>
                <a:spcPct val="100000"/>
              </a:lnSpc>
              <a:spcBef>
                <a:spcPts val="1020"/>
              </a:spcBef>
              <a:spcAft>
                <a:spcPct val="0"/>
              </a:spcAft>
              <a:buClr>
                <a:srgbClr val="00783C"/>
              </a:buClr>
              <a:defRPr>
                <a:solidFill>
                  <a:schemeClr val="tx1"/>
                </a:solidFill>
                <a:latin typeface="+mn-lt"/>
                <a:ea typeface="MS PGothic" pitchFamily="34" charset="-128"/>
              </a:defRPr>
            </a:lvl4pPr>
            <a:lvl5pPr marL="2331655" indent="-259073" algn="l" rtl="0" eaLnBrk="1" fontAlgn="base" hangingPunct="1">
              <a:lnSpc>
                <a:spcPct val="100000"/>
              </a:lnSpc>
              <a:spcBef>
                <a:spcPts val="1020"/>
              </a:spcBef>
              <a:spcAft>
                <a:spcPct val="0"/>
              </a:spcAft>
              <a:buClr>
                <a:srgbClr val="00783C"/>
              </a:buClr>
              <a:defRPr>
                <a:solidFill>
                  <a:schemeClr val="tx1"/>
                </a:solidFill>
                <a:latin typeface="+mn-lt"/>
                <a:ea typeface="MS PGothic" pitchFamily="34" charset="-128"/>
              </a:defRPr>
            </a:lvl5pPr>
            <a:lvl6pPr marL="2849801" indent="-259073" algn="l" rtl="0" eaLnBrk="1" fontAlgn="base" hangingPunct="1">
              <a:spcBef>
                <a:spcPct val="20000"/>
              </a:spcBef>
              <a:spcAft>
                <a:spcPct val="0"/>
              </a:spcAft>
              <a:buClr>
                <a:srgbClr val="00783C"/>
              </a:buClr>
              <a:buChar char="»"/>
              <a:defRPr sz="1813">
                <a:solidFill>
                  <a:schemeClr val="tx1"/>
                </a:solidFill>
                <a:latin typeface="+mn-lt"/>
              </a:defRPr>
            </a:lvl6pPr>
            <a:lvl7pPr marL="3367946" indent="-259073" algn="l" rtl="0" eaLnBrk="1" fontAlgn="base" hangingPunct="1">
              <a:spcBef>
                <a:spcPct val="20000"/>
              </a:spcBef>
              <a:spcAft>
                <a:spcPct val="0"/>
              </a:spcAft>
              <a:buClr>
                <a:srgbClr val="00783C"/>
              </a:buClr>
              <a:buChar char="»"/>
              <a:defRPr sz="1813">
                <a:solidFill>
                  <a:schemeClr val="tx1"/>
                </a:solidFill>
                <a:latin typeface="+mn-lt"/>
              </a:defRPr>
            </a:lvl7pPr>
            <a:lvl8pPr marL="3886092" indent="-259073" algn="l" rtl="0" eaLnBrk="1" fontAlgn="base" hangingPunct="1">
              <a:spcBef>
                <a:spcPct val="20000"/>
              </a:spcBef>
              <a:spcAft>
                <a:spcPct val="0"/>
              </a:spcAft>
              <a:buClr>
                <a:srgbClr val="00783C"/>
              </a:buClr>
              <a:buChar char="»"/>
              <a:defRPr sz="1813">
                <a:solidFill>
                  <a:schemeClr val="tx1"/>
                </a:solidFill>
                <a:latin typeface="+mn-lt"/>
              </a:defRPr>
            </a:lvl8pPr>
            <a:lvl9pPr marL="4404237" indent="-259073" algn="l" rtl="0" eaLnBrk="1" fontAlgn="base" hangingPunct="1">
              <a:spcBef>
                <a:spcPct val="20000"/>
              </a:spcBef>
              <a:spcAft>
                <a:spcPct val="0"/>
              </a:spcAft>
              <a:buClr>
                <a:srgbClr val="00783C"/>
              </a:buClr>
              <a:buChar char="»"/>
              <a:defRPr sz="1813">
                <a:solidFill>
                  <a:schemeClr val="tx1"/>
                </a:solidFill>
                <a:latin typeface="+mn-lt"/>
              </a:defRPr>
            </a:lvl9pPr>
          </a:lstStyle>
          <a:p>
            <a:pPr marL="0" indent="0">
              <a:buClr>
                <a:srgbClr val="00B0F0"/>
              </a:buClr>
            </a:pPr>
            <a:r>
              <a:rPr lang="en-US" sz="2000" kern="0" dirty="0">
                <a:solidFill>
                  <a:srgbClr val="FF0000"/>
                </a:solidFill>
                <a:latin typeface="Arial" panose="020B0604020202020204" pitchFamily="34" charset="0"/>
                <a:cs typeface="Times New Roman" panose="02020603050405020304" pitchFamily="18" charset="0"/>
              </a:rPr>
              <a:t>Dummy variable for whether the household is in an official IDP camp </a:t>
            </a:r>
          </a:p>
          <a:p>
            <a:pPr marL="342900" indent="-342900">
              <a:buClr>
                <a:srgbClr val="00B0F0"/>
              </a:buClr>
              <a:buFont typeface="Arial" panose="020B0604020202020204" pitchFamily="34" charset="0"/>
              <a:buChar char="•"/>
            </a:pPr>
            <a:endParaRPr lang="en-US" sz="2000" kern="0" dirty="0">
              <a:solidFill>
                <a:srgbClr val="FF0000"/>
              </a:solidFill>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727248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2">
            <a:extLst>
              <a:ext uri="{FF2B5EF4-FFF2-40B4-BE49-F238E27FC236}">
                <a16:creationId xmlns:a16="http://schemas.microsoft.com/office/drawing/2014/main" id="{1E3B2566-B544-495E-9E19-30C52817FEBE}"/>
              </a:ext>
            </a:extLst>
          </p:cNvPr>
          <p:cNvSpPr>
            <a:spLocks noGrp="1"/>
          </p:cNvSpPr>
          <p:nvPr>
            <p:ph type="title"/>
          </p:nvPr>
        </p:nvSpPr>
        <p:spPr>
          <a:xfrm>
            <a:off x="496856" y="207371"/>
            <a:ext cx="12522458" cy="861774"/>
          </a:xfrm>
        </p:spPr>
        <p:txBody>
          <a:bodyPr/>
          <a:lstStyle/>
          <a:p>
            <a:r>
              <a:rPr lang="en-US" sz="2800" dirty="0"/>
              <a:t>The analysis does not directly address household- or individual-level selection, as doing so reliably is not possible with the 2021 EHCVM data</a:t>
            </a:r>
          </a:p>
        </p:txBody>
      </p:sp>
      <p:sp>
        <p:nvSpPr>
          <p:cNvPr id="21" name="Text Placeholder 3">
            <a:extLst>
              <a:ext uri="{FF2B5EF4-FFF2-40B4-BE49-F238E27FC236}">
                <a16:creationId xmlns:a16="http://schemas.microsoft.com/office/drawing/2014/main" id="{3142CE85-036C-459B-B2C2-BAB1D15417A3}"/>
              </a:ext>
            </a:extLst>
          </p:cNvPr>
          <p:cNvSpPr txBox="1">
            <a:spLocks/>
          </p:cNvSpPr>
          <p:nvPr/>
        </p:nvSpPr>
        <p:spPr>
          <a:xfrm>
            <a:off x="133811" y="1317443"/>
            <a:ext cx="13248547" cy="2436410"/>
          </a:xfrm>
          <a:prstGeom prst="rect">
            <a:avLst/>
          </a:prstGeom>
        </p:spPr>
        <p:txBody>
          <a:bodyPr/>
          <a:lstStyle>
            <a:lvl1pPr marL="388610" indent="-388610" algn="l" rtl="0" eaLnBrk="1" fontAlgn="base" hangingPunct="1">
              <a:lnSpc>
                <a:spcPct val="100000"/>
              </a:lnSpc>
              <a:spcBef>
                <a:spcPts val="1020"/>
              </a:spcBef>
              <a:spcAft>
                <a:spcPct val="0"/>
              </a:spcAft>
              <a:buClr>
                <a:srgbClr val="00783C"/>
              </a:buClr>
              <a:defRPr>
                <a:solidFill>
                  <a:schemeClr val="tx1"/>
                </a:solidFill>
                <a:latin typeface="+mn-lt"/>
                <a:ea typeface="MS PGothic" pitchFamily="34" charset="-128"/>
                <a:cs typeface="+mn-cs"/>
              </a:defRPr>
            </a:lvl1pPr>
            <a:lvl2pPr marL="841987" indent="-323841" algn="l" rtl="0" eaLnBrk="1" fontAlgn="base" hangingPunct="1">
              <a:lnSpc>
                <a:spcPct val="100000"/>
              </a:lnSpc>
              <a:spcBef>
                <a:spcPts val="1020"/>
              </a:spcBef>
              <a:spcAft>
                <a:spcPct val="0"/>
              </a:spcAft>
              <a:buClr>
                <a:srgbClr val="00783C"/>
              </a:buClr>
              <a:buFont typeface="Wingdings" pitchFamily="2" charset="2"/>
              <a:defRPr>
                <a:solidFill>
                  <a:schemeClr val="tx1"/>
                </a:solidFill>
                <a:latin typeface="+mn-lt"/>
                <a:ea typeface="MS PGothic" pitchFamily="34" charset="-128"/>
              </a:defRPr>
            </a:lvl2pPr>
            <a:lvl3pPr marL="5398" indent="1030895" algn="l" rtl="0" eaLnBrk="1" fontAlgn="base" hangingPunct="1">
              <a:lnSpc>
                <a:spcPct val="100000"/>
              </a:lnSpc>
              <a:spcBef>
                <a:spcPts val="1020"/>
              </a:spcBef>
              <a:spcAft>
                <a:spcPct val="0"/>
              </a:spcAft>
              <a:buClr>
                <a:srgbClr val="00783C"/>
              </a:buClr>
              <a:defRPr>
                <a:solidFill>
                  <a:schemeClr val="tx1"/>
                </a:solidFill>
                <a:latin typeface="+mn-lt"/>
                <a:ea typeface="MS PGothic" pitchFamily="34" charset="-128"/>
              </a:defRPr>
            </a:lvl3pPr>
            <a:lvl4pPr marL="1813510" indent="-259073" algn="l" rtl="0" eaLnBrk="1" fontAlgn="base" hangingPunct="1">
              <a:lnSpc>
                <a:spcPct val="100000"/>
              </a:lnSpc>
              <a:spcBef>
                <a:spcPts val="1020"/>
              </a:spcBef>
              <a:spcAft>
                <a:spcPct val="0"/>
              </a:spcAft>
              <a:buClr>
                <a:srgbClr val="00783C"/>
              </a:buClr>
              <a:defRPr>
                <a:solidFill>
                  <a:schemeClr val="tx1"/>
                </a:solidFill>
                <a:latin typeface="+mn-lt"/>
                <a:ea typeface="MS PGothic" pitchFamily="34" charset="-128"/>
              </a:defRPr>
            </a:lvl4pPr>
            <a:lvl5pPr marL="2331655" indent="-259073" algn="l" rtl="0" eaLnBrk="1" fontAlgn="base" hangingPunct="1">
              <a:lnSpc>
                <a:spcPct val="100000"/>
              </a:lnSpc>
              <a:spcBef>
                <a:spcPts val="1020"/>
              </a:spcBef>
              <a:spcAft>
                <a:spcPct val="0"/>
              </a:spcAft>
              <a:buClr>
                <a:srgbClr val="00783C"/>
              </a:buClr>
              <a:defRPr>
                <a:solidFill>
                  <a:schemeClr val="tx1"/>
                </a:solidFill>
                <a:latin typeface="+mn-lt"/>
                <a:ea typeface="MS PGothic" pitchFamily="34" charset="-128"/>
              </a:defRPr>
            </a:lvl5pPr>
            <a:lvl6pPr marL="2849801" indent="-259073" algn="l" rtl="0" eaLnBrk="1" fontAlgn="base" hangingPunct="1">
              <a:spcBef>
                <a:spcPct val="20000"/>
              </a:spcBef>
              <a:spcAft>
                <a:spcPct val="0"/>
              </a:spcAft>
              <a:buClr>
                <a:srgbClr val="00783C"/>
              </a:buClr>
              <a:buChar char="»"/>
              <a:defRPr sz="1813">
                <a:solidFill>
                  <a:schemeClr val="tx1"/>
                </a:solidFill>
                <a:latin typeface="+mn-lt"/>
              </a:defRPr>
            </a:lvl6pPr>
            <a:lvl7pPr marL="3367946" indent="-259073" algn="l" rtl="0" eaLnBrk="1" fontAlgn="base" hangingPunct="1">
              <a:spcBef>
                <a:spcPct val="20000"/>
              </a:spcBef>
              <a:spcAft>
                <a:spcPct val="0"/>
              </a:spcAft>
              <a:buClr>
                <a:srgbClr val="00783C"/>
              </a:buClr>
              <a:buChar char="»"/>
              <a:defRPr sz="1813">
                <a:solidFill>
                  <a:schemeClr val="tx1"/>
                </a:solidFill>
                <a:latin typeface="+mn-lt"/>
              </a:defRPr>
            </a:lvl7pPr>
            <a:lvl8pPr marL="3886092" indent="-259073" algn="l" rtl="0" eaLnBrk="1" fontAlgn="base" hangingPunct="1">
              <a:spcBef>
                <a:spcPct val="20000"/>
              </a:spcBef>
              <a:spcAft>
                <a:spcPct val="0"/>
              </a:spcAft>
              <a:buClr>
                <a:srgbClr val="00783C"/>
              </a:buClr>
              <a:buChar char="»"/>
              <a:defRPr sz="1813">
                <a:solidFill>
                  <a:schemeClr val="tx1"/>
                </a:solidFill>
                <a:latin typeface="+mn-lt"/>
              </a:defRPr>
            </a:lvl8pPr>
            <a:lvl9pPr marL="4404237" indent="-259073" algn="l" rtl="0" eaLnBrk="1" fontAlgn="base" hangingPunct="1">
              <a:spcBef>
                <a:spcPct val="20000"/>
              </a:spcBef>
              <a:spcAft>
                <a:spcPct val="0"/>
              </a:spcAft>
              <a:buClr>
                <a:srgbClr val="00783C"/>
              </a:buClr>
              <a:buChar char="»"/>
              <a:defRPr sz="1813">
                <a:solidFill>
                  <a:schemeClr val="tx1"/>
                </a:solidFill>
                <a:latin typeface="+mn-lt"/>
              </a:defRPr>
            </a:lvl9pPr>
          </a:lstStyle>
          <a:p>
            <a:pPr marL="0" indent="0">
              <a:buClr>
                <a:srgbClr val="00B0F0"/>
              </a:buClr>
            </a:pPr>
            <a:r>
              <a:rPr lang="en-US" sz="2000" kern="0" dirty="0">
                <a:solidFill>
                  <a:schemeClr val="tx1">
                    <a:lumMod val="50000"/>
                    <a:lumOff val="50000"/>
                  </a:schemeClr>
                </a:solidFill>
                <a:latin typeface="Arial" panose="020B0604020202020204" pitchFamily="34" charset="0"/>
                <a:cs typeface="Times New Roman" panose="02020603050405020304" pitchFamily="18" charset="0"/>
              </a:rPr>
              <a:t>Potential household- and individual-level controls that would </a:t>
            </a:r>
            <a:r>
              <a:rPr lang="en-US" sz="2000" kern="0" dirty="0">
                <a:solidFill>
                  <a:srgbClr val="2ABDF2"/>
                </a:solidFill>
                <a:latin typeface="Arial" panose="020B0604020202020204" pitchFamily="34" charset="0"/>
                <a:cs typeface="Times New Roman" panose="02020603050405020304" pitchFamily="18" charset="0"/>
              </a:rPr>
              <a:t>typically be stable</a:t>
            </a:r>
            <a:r>
              <a:rPr lang="en-US" sz="2000" kern="0" dirty="0">
                <a:solidFill>
                  <a:schemeClr val="tx1">
                    <a:lumMod val="50000"/>
                    <a:lumOff val="50000"/>
                  </a:schemeClr>
                </a:solidFill>
                <a:latin typeface="Arial" panose="020B0604020202020204" pitchFamily="34" charset="0"/>
                <a:cs typeface="Times New Roman" panose="02020603050405020304" pitchFamily="18" charset="0"/>
              </a:rPr>
              <a:t> – such as household size, household head, and dwelling characteristics – could be </a:t>
            </a:r>
            <a:r>
              <a:rPr lang="en-US" sz="2000" kern="0" dirty="0">
                <a:solidFill>
                  <a:srgbClr val="2ABDF2"/>
                </a:solidFill>
                <a:latin typeface="Arial" panose="020B0604020202020204" pitchFamily="34" charset="0"/>
                <a:cs typeface="Times New Roman" panose="02020603050405020304" pitchFamily="18" charset="0"/>
              </a:rPr>
              <a:t>affected by displacement</a:t>
            </a:r>
            <a:r>
              <a:rPr lang="en-US" sz="2000" kern="0" dirty="0">
                <a:solidFill>
                  <a:schemeClr val="tx1">
                    <a:lumMod val="50000"/>
                    <a:lumOff val="50000"/>
                  </a:schemeClr>
                </a:solidFill>
                <a:latin typeface="Arial" panose="020B0604020202020204" pitchFamily="34" charset="0"/>
                <a:cs typeface="Times New Roman" panose="02020603050405020304" pitchFamily="18" charset="0"/>
              </a:rPr>
              <a:t>.</a:t>
            </a:r>
          </a:p>
          <a:p>
            <a:pPr marL="0" indent="0">
              <a:buClr>
                <a:srgbClr val="00B0F0"/>
              </a:buClr>
            </a:pPr>
            <a:endParaRPr lang="en-US" sz="2000" kern="0" dirty="0">
              <a:solidFill>
                <a:srgbClr val="2ABDF2"/>
              </a:solidFill>
              <a:latin typeface="Arial" panose="020B060402020202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D5F5046D-32AF-7016-1D11-21F00643514E}"/>
              </a:ext>
            </a:extLst>
          </p:cNvPr>
          <p:cNvGraphicFramePr>
            <a:graphicFrameLocks noGrp="1"/>
          </p:cNvGraphicFramePr>
          <p:nvPr>
            <p:extLst>
              <p:ext uri="{D42A27DB-BD31-4B8C-83A1-F6EECF244321}">
                <p14:modId xmlns:p14="http://schemas.microsoft.com/office/powerpoint/2010/main" val="629863733"/>
              </p:ext>
            </p:extLst>
          </p:nvPr>
        </p:nvGraphicFramePr>
        <p:xfrm>
          <a:off x="249000" y="3056033"/>
          <a:ext cx="10130588" cy="3164142"/>
        </p:xfrm>
        <a:graphic>
          <a:graphicData uri="http://schemas.openxmlformats.org/drawingml/2006/table">
            <a:tbl>
              <a:tblPr firstRow="1" firstCol="1" bandRow="1"/>
              <a:tblGrid>
                <a:gridCol w="4421167">
                  <a:extLst>
                    <a:ext uri="{9D8B030D-6E8A-4147-A177-3AD203B41FA5}">
                      <a16:colId xmlns:a16="http://schemas.microsoft.com/office/drawing/2014/main" val="533124162"/>
                    </a:ext>
                  </a:extLst>
                </a:gridCol>
                <a:gridCol w="832101">
                  <a:extLst>
                    <a:ext uri="{9D8B030D-6E8A-4147-A177-3AD203B41FA5}">
                      <a16:colId xmlns:a16="http://schemas.microsoft.com/office/drawing/2014/main" val="3055692913"/>
                    </a:ext>
                  </a:extLst>
                </a:gridCol>
                <a:gridCol w="982482">
                  <a:extLst>
                    <a:ext uri="{9D8B030D-6E8A-4147-A177-3AD203B41FA5}">
                      <a16:colId xmlns:a16="http://schemas.microsoft.com/office/drawing/2014/main" val="3816051983"/>
                    </a:ext>
                  </a:extLst>
                </a:gridCol>
                <a:gridCol w="832101">
                  <a:extLst>
                    <a:ext uri="{9D8B030D-6E8A-4147-A177-3AD203B41FA5}">
                      <a16:colId xmlns:a16="http://schemas.microsoft.com/office/drawing/2014/main" val="3523320992"/>
                    </a:ext>
                  </a:extLst>
                </a:gridCol>
                <a:gridCol w="982482">
                  <a:extLst>
                    <a:ext uri="{9D8B030D-6E8A-4147-A177-3AD203B41FA5}">
                      <a16:colId xmlns:a16="http://schemas.microsoft.com/office/drawing/2014/main" val="3850137481"/>
                    </a:ext>
                  </a:extLst>
                </a:gridCol>
                <a:gridCol w="1227100">
                  <a:extLst>
                    <a:ext uri="{9D8B030D-6E8A-4147-A177-3AD203B41FA5}">
                      <a16:colId xmlns:a16="http://schemas.microsoft.com/office/drawing/2014/main" val="1144676626"/>
                    </a:ext>
                  </a:extLst>
                </a:gridCol>
                <a:gridCol w="853155">
                  <a:extLst>
                    <a:ext uri="{9D8B030D-6E8A-4147-A177-3AD203B41FA5}">
                      <a16:colId xmlns:a16="http://schemas.microsoft.com/office/drawing/2014/main" val="2378134775"/>
                    </a:ext>
                  </a:extLst>
                </a:gridCol>
              </a:tblGrid>
              <a:tr h="363220">
                <a:tc>
                  <a:txBody>
                    <a:bodyPr/>
                    <a:lstStyle/>
                    <a:p>
                      <a:pPr marL="0" marR="0">
                        <a:lnSpc>
                          <a:spcPct val="107000"/>
                        </a:lnSpc>
                        <a:spcBef>
                          <a:spcPts val="0"/>
                        </a:spcBef>
                        <a:spcAft>
                          <a:spcPts val="0"/>
                        </a:spcAft>
                      </a:pPr>
                      <a:r>
                        <a:rPr lang="en-US" sz="1600" dirty="0">
                          <a:solidFill>
                            <a:srgbClr val="000000"/>
                          </a:solidFill>
                          <a:effectLst/>
                          <a:latin typeface="+mn-lt"/>
                          <a:ea typeface="Times New Roman" panose="02020603050405020304" pitchFamily="18" charset="0"/>
                          <a:cs typeface="Calibri" panose="020F0502020204030204" pitchFamily="34" charset="0"/>
                        </a:rPr>
                        <a:t> </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gridSpan="2">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Catchment area (mean)</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hMerge="1">
                  <a:txBody>
                    <a:bodyPr/>
                    <a:lstStyle/>
                    <a:p>
                      <a:endParaRPr lang="en-US"/>
                    </a:p>
                  </a:txBody>
                  <a:tcPr/>
                </a:tc>
                <a:tc gridSpan="2">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Camp (mean)</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hMerge="1">
                  <a:txBody>
                    <a:bodyPr/>
                    <a:lstStyle/>
                    <a:p>
                      <a:endParaRPr lang="en-US"/>
                    </a:p>
                  </a:txBody>
                  <a:tcPr/>
                </a:tc>
                <a:tc gridSpan="2">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Difference</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685353108"/>
                  </a:ext>
                </a:extLst>
              </a:tr>
              <a:tr h="187960">
                <a:tc>
                  <a:txBody>
                    <a:bodyPr/>
                    <a:lstStyle/>
                    <a:p>
                      <a:pPr marL="0" marR="0">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Overall household size</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5.349</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(2.807)</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5.003</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(2.492)</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-0.346</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(0.152)</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884296946"/>
                  </a:ext>
                </a:extLst>
              </a:tr>
              <a:tr h="187960">
                <a:tc>
                  <a:txBody>
                    <a:bodyPr/>
                    <a:lstStyle/>
                    <a:p>
                      <a:pPr marL="0" marR="0">
                        <a:lnSpc>
                          <a:spcPct val="107000"/>
                        </a:lnSpc>
                        <a:spcBef>
                          <a:spcPts val="0"/>
                        </a:spcBef>
                        <a:spcAft>
                          <a:spcPts val="0"/>
                        </a:spcAft>
                      </a:pPr>
                      <a:r>
                        <a:rPr lang="en-US" sz="1600" dirty="0">
                          <a:solidFill>
                            <a:srgbClr val="000000"/>
                          </a:solidFill>
                          <a:effectLst/>
                          <a:latin typeface="+mn-lt"/>
                          <a:ea typeface="Times New Roman" panose="02020603050405020304" pitchFamily="18" charset="0"/>
                          <a:cs typeface="Calibri" panose="020F0502020204030204" pitchFamily="34" charset="0"/>
                        </a:rPr>
                        <a:t>Number of dependents</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3.001</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(2.137)</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2.914</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(2.129)</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-0.087</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(0.620)</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noFill/>
                  </a:tcPr>
                </a:tc>
                <a:extLst>
                  <a:ext uri="{0D108BD9-81ED-4DB2-BD59-A6C34878D82A}">
                    <a16:rowId xmlns:a16="http://schemas.microsoft.com/office/drawing/2014/main" val="2326560070"/>
                  </a:ext>
                </a:extLst>
              </a:tr>
              <a:tr h="187960">
                <a:tc>
                  <a:txBody>
                    <a:bodyPr/>
                    <a:lstStyle/>
                    <a:p>
                      <a:pPr marL="0" marR="0">
                        <a:lnSpc>
                          <a:spcPct val="107000"/>
                        </a:lnSpc>
                        <a:spcBef>
                          <a:spcPts val="0"/>
                        </a:spcBef>
                        <a:spcAft>
                          <a:spcPts val="0"/>
                        </a:spcAft>
                      </a:pPr>
                      <a:r>
                        <a:rPr lang="en-US" sz="1600" dirty="0">
                          <a:solidFill>
                            <a:srgbClr val="000000"/>
                          </a:solidFill>
                          <a:effectLst/>
                          <a:latin typeface="+mn-lt"/>
                          <a:ea typeface="Times New Roman" panose="02020603050405020304" pitchFamily="18" charset="0"/>
                          <a:cs typeface="Calibri" panose="020F0502020204030204" pitchFamily="34" charset="0"/>
                        </a:rPr>
                        <a:t>Household head is male</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0.789</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(0.408)</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0.701</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(0.458)</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-0.088***</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(0.005)</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noFill/>
                  </a:tcPr>
                </a:tc>
                <a:extLst>
                  <a:ext uri="{0D108BD9-81ED-4DB2-BD59-A6C34878D82A}">
                    <a16:rowId xmlns:a16="http://schemas.microsoft.com/office/drawing/2014/main" val="14091262"/>
                  </a:ext>
                </a:extLst>
              </a:tr>
              <a:tr h="187960">
                <a:tc>
                  <a:txBody>
                    <a:bodyPr/>
                    <a:lstStyle/>
                    <a:p>
                      <a:pPr marL="0" marR="0">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Household head age</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41.114</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(12.403)</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39.539</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(11.746)</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-1.576**</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(0.046)</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noFill/>
                  </a:tcPr>
                </a:tc>
                <a:extLst>
                  <a:ext uri="{0D108BD9-81ED-4DB2-BD59-A6C34878D82A}">
                    <a16:rowId xmlns:a16="http://schemas.microsoft.com/office/drawing/2014/main" val="862199814"/>
                  </a:ext>
                </a:extLst>
              </a:tr>
              <a:tr h="187960">
                <a:tc>
                  <a:txBody>
                    <a:bodyPr/>
                    <a:lstStyle/>
                    <a:p>
                      <a:pPr marL="0" marR="0">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Household head has primary education</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0.589</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(0.492)</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0.548</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(0.498)</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-0.041</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(0.464)</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noFill/>
                  </a:tcPr>
                </a:tc>
                <a:extLst>
                  <a:ext uri="{0D108BD9-81ED-4DB2-BD59-A6C34878D82A}">
                    <a16:rowId xmlns:a16="http://schemas.microsoft.com/office/drawing/2014/main" val="108227971"/>
                  </a:ext>
                </a:extLst>
              </a:tr>
              <a:tr h="187960">
                <a:tc>
                  <a:txBody>
                    <a:bodyPr/>
                    <a:lstStyle/>
                    <a:p>
                      <a:pPr marL="0" marR="0">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Household head is working</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0.914</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(0.281)</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0.874</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(0.332)</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-0.040</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(0.259)</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noFill/>
                  </a:tcPr>
                </a:tc>
                <a:extLst>
                  <a:ext uri="{0D108BD9-81ED-4DB2-BD59-A6C34878D82A}">
                    <a16:rowId xmlns:a16="http://schemas.microsoft.com/office/drawing/2014/main" val="609379068"/>
                  </a:ext>
                </a:extLst>
              </a:tr>
              <a:tr h="187960">
                <a:tc>
                  <a:txBody>
                    <a:bodyPr/>
                    <a:lstStyle/>
                    <a:p>
                      <a:pPr marL="0" marR="0">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Household head works outside of agriculture</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0.219</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(0.414)</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0.323</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(0.468)</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0.103**</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(0.032)</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noFill/>
                  </a:tcPr>
                </a:tc>
                <a:extLst>
                  <a:ext uri="{0D108BD9-81ED-4DB2-BD59-A6C34878D82A}">
                    <a16:rowId xmlns:a16="http://schemas.microsoft.com/office/drawing/2014/main" val="3098496703"/>
                  </a:ext>
                </a:extLst>
              </a:tr>
              <a:tr h="187960">
                <a:tc>
                  <a:txBody>
                    <a:bodyPr/>
                    <a:lstStyle/>
                    <a:p>
                      <a:pPr marL="0" marR="0">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Adequate material for walls</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0.977</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(0.149)</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0.402</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(0.490)</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-0.575***</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(0.000)</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noFill/>
                  </a:tcPr>
                </a:tc>
                <a:extLst>
                  <a:ext uri="{0D108BD9-81ED-4DB2-BD59-A6C34878D82A}">
                    <a16:rowId xmlns:a16="http://schemas.microsoft.com/office/drawing/2014/main" val="4073121651"/>
                  </a:ext>
                </a:extLst>
              </a:tr>
              <a:tr h="187960">
                <a:tc>
                  <a:txBody>
                    <a:bodyPr/>
                    <a:lstStyle/>
                    <a:p>
                      <a:pPr marL="0" marR="0">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Adequate material for roof</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0.284</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(0.451)</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0.033</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(0.179)</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-0.251***</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(0.000)</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noFill/>
                  </a:tcPr>
                </a:tc>
                <a:extLst>
                  <a:ext uri="{0D108BD9-81ED-4DB2-BD59-A6C34878D82A}">
                    <a16:rowId xmlns:a16="http://schemas.microsoft.com/office/drawing/2014/main" val="3274468384"/>
                  </a:ext>
                </a:extLst>
              </a:tr>
              <a:tr h="187960">
                <a:tc>
                  <a:txBody>
                    <a:bodyPr/>
                    <a:lstStyle/>
                    <a:p>
                      <a:pPr marL="0" marR="0">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Adequate material for floor</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0.128</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(0.334)</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0.007</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(0.083)</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-0.121***</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(0.000)</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5668971"/>
                  </a:ext>
                </a:extLst>
              </a:tr>
              <a:tr h="187960">
                <a:tc>
                  <a:txBody>
                    <a:bodyPr/>
                    <a:lstStyle/>
                    <a:p>
                      <a:pPr marL="0" marR="0">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Observations</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883</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nSpc>
                          <a:spcPct val="107000"/>
                        </a:lnSpc>
                      </a:pPr>
                      <a:endParaRPr lang="en-US" sz="1600">
                        <a:effectLst/>
                        <a:latin typeface="+mn-lt"/>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495</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nSpc>
                          <a:spcPct val="107000"/>
                        </a:lnSpc>
                      </a:pPr>
                      <a:endParaRPr lang="en-US" sz="1600">
                        <a:effectLst/>
                        <a:latin typeface="+mn-lt"/>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1,378</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nSpc>
                          <a:spcPct val="107000"/>
                        </a:lnSpc>
                      </a:pPr>
                      <a:endParaRPr lang="en-US" sz="1600" dirty="0">
                        <a:effectLst/>
                        <a:latin typeface="+mn-lt"/>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676288962"/>
                  </a:ext>
                </a:extLst>
              </a:tr>
            </a:tbl>
          </a:graphicData>
        </a:graphic>
      </p:graphicFrame>
      <p:sp>
        <p:nvSpPr>
          <p:cNvPr id="4" name="TextBox 3">
            <a:extLst>
              <a:ext uri="{FF2B5EF4-FFF2-40B4-BE49-F238E27FC236}">
                <a16:creationId xmlns:a16="http://schemas.microsoft.com/office/drawing/2014/main" id="{EFDD9947-2DD9-5AAD-C01F-6C600E45FC85}"/>
              </a:ext>
            </a:extLst>
          </p:cNvPr>
          <p:cNvSpPr txBox="1"/>
          <p:nvPr/>
        </p:nvSpPr>
        <p:spPr>
          <a:xfrm flipH="1">
            <a:off x="2152772" y="2229002"/>
            <a:ext cx="6323044" cy="646331"/>
          </a:xfrm>
          <a:prstGeom prst="rect">
            <a:avLst/>
          </a:prstGeom>
          <a:noFill/>
        </p:spPr>
        <p:txBody>
          <a:bodyPr wrap="square" rtlCol="0">
            <a:spAutoFit/>
          </a:bodyPr>
          <a:lstStyle/>
          <a:p>
            <a:pPr algn="ctr"/>
            <a:r>
              <a:rPr lang="en-US" sz="1800" dirty="0">
                <a:solidFill>
                  <a:schemeClr val="bg1">
                    <a:lumMod val="50000"/>
                  </a:schemeClr>
                </a:solidFill>
                <a:latin typeface="+mj-lt"/>
              </a:rPr>
              <a:t>Comparison of household characteristics between camps and sous-</a:t>
            </a:r>
            <a:r>
              <a:rPr lang="en-US" sz="1800" dirty="0" err="1">
                <a:solidFill>
                  <a:schemeClr val="bg1">
                    <a:lumMod val="50000"/>
                  </a:schemeClr>
                </a:solidFill>
                <a:latin typeface="+mj-lt"/>
              </a:rPr>
              <a:t>préfecture</a:t>
            </a:r>
            <a:r>
              <a:rPr lang="en-US" sz="1800" dirty="0">
                <a:solidFill>
                  <a:schemeClr val="bg1">
                    <a:lumMod val="50000"/>
                  </a:schemeClr>
                </a:solidFill>
                <a:latin typeface="+mj-lt"/>
              </a:rPr>
              <a:t>-level catchment areas</a:t>
            </a:r>
          </a:p>
        </p:txBody>
      </p:sp>
      <p:graphicFrame>
        <p:nvGraphicFramePr>
          <p:cNvPr id="5" name="Table 4">
            <a:extLst>
              <a:ext uri="{FF2B5EF4-FFF2-40B4-BE49-F238E27FC236}">
                <a16:creationId xmlns:a16="http://schemas.microsoft.com/office/drawing/2014/main" id="{B016E044-19EB-E442-3B9A-71CBF23F5394}"/>
              </a:ext>
            </a:extLst>
          </p:cNvPr>
          <p:cNvGraphicFramePr>
            <a:graphicFrameLocks noGrp="1"/>
          </p:cNvGraphicFramePr>
          <p:nvPr>
            <p:extLst>
              <p:ext uri="{D42A27DB-BD31-4B8C-83A1-F6EECF244321}">
                <p14:modId xmlns:p14="http://schemas.microsoft.com/office/powerpoint/2010/main" val="1163077976"/>
              </p:ext>
            </p:extLst>
          </p:nvPr>
        </p:nvGraphicFramePr>
        <p:xfrm>
          <a:off x="249001" y="6573714"/>
          <a:ext cx="10130587" cy="390376"/>
        </p:xfrm>
        <a:graphic>
          <a:graphicData uri="http://schemas.openxmlformats.org/drawingml/2006/table">
            <a:tbl>
              <a:tblPr/>
              <a:tblGrid>
                <a:gridCol w="10130587">
                  <a:extLst>
                    <a:ext uri="{9D8B030D-6E8A-4147-A177-3AD203B41FA5}">
                      <a16:colId xmlns:a16="http://schemas.microsoft.com/office/drawing/2014/main" val="3284625509"/>
                    </a:ext>
                  </a:extLst>
                </a:gridCol>
              </a:tblGrid>
              <a:tr h="390376">
                <a:tc>
                  <a:txBody>
                    <a:bodyPr/>
                    <a:lstStyle/>
                    <a:p>
                      <a:pPr algn="l" fontAlgn="b"/>
                      <a:r>
                        <a:rPr lang="en-US" sz="1100" b="1" i="0" u="none" strike="noStrike" dirty="0">
                          <a:solidFill>
                            <a:srgbClr val="000000"/>
                          </a:solidFill>
                          <a:effectLst/>
                          <a:latin typeface="Arial" panose="020B0604020202020204" pitchFamily="34" charset="0"/>
                        </a:rPr>
                        <a:t>Note: * p&lt;0.10, ** p&lt;0.05, *** p&lt;0.01. p-values in parentheses. Standard errors clustered at the enumeration area level. Individual-level weights applied for all variables except household size and number of dependents. Source: 2021 EHCVM and authors’ calculations.</a:t>
                      </a:r>
                    </a:p>
                  </a:txBody>
                  <a:tcPr marL="0" marR="0" marT="0" marB="0">
                    <a:lnL>
                      <a:noFill/>
                    </a:lnL>
                    <a:lnR>
                      <a:noFill/>
                    </a:lnR>
                    <a:lnT>
                      <a:noFill/>
                    </a:lnT>
                    <a:lnB>
                      <a:noFill/>
                    </a:lnB>
                    <a:noFill/>
                  </a:tcPr>
                </a:tc>
                <a:extLst>
                  <a:ext uri="{0D108BD9-81ED-4DB2-BD59-A6C34878D82A}">
                    <a16:rowId xmlns:a16="http://schemas.microsoft.com/office/drawing/2014/main" val="2062061913"/>
                  </a:ext>
                </a:extLst>
              </a:tr>
            </a:tbl>
          </a:graphicData>
        </a:graphic>
      </p:graphicFrame>
      <p:sp>
        <p:nvSpPr>
          <p:cNvPr id="6" name="Text Placeholder 3">
            <a:extLst>
              <a:ext uri="{FF2B5EF4-FFF2-40B4-BE49-F238E27FC236}">
                <a16:creationId xmlns:a16="http://schemas.microsoft.com/office/drawing/2014/main" id="{3E2B2981-D2CE-325E-CE2D-0DCA67091F24}"/>
              </a:ext>
            </a:extLst>
          </p:cNvPr>
          <p:cNvSpPr txBox="1">
            <a:spLocks/>
          </p:cNvSpPr>
          <p:nvPr/>
        </p:nvSpPr>
        <p:spPr>
          <a:xfrm>
            <a:off x="10494777" y="3622500"/>
            <a:ext cx="3322823" cy="527400"/>
          </a:xfrm>
          <a:prstGeom prst="rect">
            <a:avLst/>
          </a:prstGeom>
        </p:spPr>
        <p:txBody>
          <a:bodyPr/>
          <a:lstStyle>
            <a:lvl1pPr marL="388610" indent="-388610" algn="l" rtl="0" eaLnBrk="1" fontAlgn="base" hangingPunct="1">
              <a:lnSpc>
                <a:spcPct val="100000"/>
              </a:lnSpc>
              <a:spcBef>
                <a:spcPts val="1020"/>
              </a:spcBef>
              <a:spcAft>
                <a:spcPct val="0"/>
              </a:spcAft>
              <a:buClr>
                <a:srgbClr val="00783C"/>
              </a:buClr>
              <a:defRPr>
                <a:solidFill>
                  <a:schemeClr val="tx1"/>
                </a:solidFill>
                <a:latin typeface="+mn-lt"/>
                <a:ea typeface="MS PGothic" pitchFamily="34" charset="-128"/>
                <a:cs typeface="+mn-cs"/>
              </a:defRPr>
            </a:lvl1pPr>
            <a:lvl2pPr marL="841987" indent="-323841" algn="l" rtl="0" eaLnBrk="1" fontAlgn="base" hangingPunct="1">
              <a:lnSpc>
                <a:spcPct val="100000"/>
              </a:lnSpc>
              <a:spcBef>
                <a:spcPts val="1020"/>
              </a:spcBef>
              <a:spcAft>
                <a:spcPct val="0"/>
              </a:spcAft>
              <a:buClr>
                <a:srgbClr val="00783C"/>
              </a:buClr>
              <a:buFont typeface="Wingdings" pitchFamily="2" charset="2"/>
              <a:defRPr>
                <a:solidFill>
                  <a:schemeClr val="tx1"/>
                </a:solidFill>
                <a:latin typeface="+mn-lt"/>
                <a:ea typeface="MS PGothic" pitchFamily="34" charset="-128"/>
              </a:defRPr>
            </a:lvl2pPr>
            <a:lvl3pPr marL="5398" indent="1030895" algn="l" rtl="0" eaLnBrk="1" fontAlgn="base" hangingPunct="1">
              <a:lnSpc>
                <a:spcPct val="100000"/>
              </a:lnSpc>
              <a:spcBef>
                <a:spcPts val="1020"/>
              </a:spcBef>
              <a:spcAft>
                <a:spcPct val="0"/>
              </a:spcAft>
              <a:buClr>
                <a:srgbClr val="00783C"/>
              </a:buClr>
              <a:defRPr>
                <a:solidFill>
                  <a:schemeClr val="tx1"/>
                </a:solidFill>
                <a:latin typeface="+mn-lt"/>
                <a:ea typeface="MS PGothic" pitchFamily="34" charset="-128"/>
              </a:defRPr>
            </a:lvl3pPr>
            <a:lvl4pPr marL="1813510" indent="-259073" algn="l" rtl="0" eaLnBrk="1" fontAlgn="base" hangingPunct="1">
              <a:lnSpc>
                <a:spcPct val="100000"/>
              </a:lnSpc>
              <a:spcBef>
                <a:spcPts val="1020"/>
              </a:spcBef>
              <a:spcAft>
                <a:spcPct val="0"/>
              </a:spcAft>
              <a:buClr>
                <a:srgbClr val="00783C"/>
              </a:buClr>
              <a:defRPr>
                <a:solidFill>
                  <a:schemeClr val="tx1"/>
                </a:solidFill>
                <a:latin typeface="+mn-lt"/>
                <a:ea typeface="MS PGothic" pitchFamily="34" charset="-128"/>
              </a:defRPr>
            </a:lvl4pPr>
            <a:lvl5pPr marL="2331655" indent="-259073" algn="l" rtl="0" eaLnBrk="1" fontAlgn="base" hangingPunct="1">
              <a:lnSpc>
                <a:spcPct val="100000"/>
              </a:lnSpc>
              <a:spcBef>
                <a:spcPts val="1020"/>
              </a:spcBef>
              <a:spcAft>
                <a:spcPct val="0"/>
              </a:spcAft>
              <a:buClr>
                <a:srgbClr val="00783C"/>
              </a:buClr>
              <a:defRPr>
                <a:solidFill>
                  <a:schemeClr val="tx1"/>
                </a:solidFill>
                <a:latin typeface="+mn-lt"/>
                <a:ea typeface="MS PGothic" pitchFamily="34" charset="-128"/>
              </a:defRPr>
            </a:lvl5pPr>
            <a:lvl6pPr marL="2849801" indent="-259073" algn="l" rtl="0" eaLnBrk="1" fontAlgn="base" hangingPunct="1">
              <a:spcBef>
                <a:spcPct val="20000"/>
              </a:spcBef>
              <a:spcAft>
                <a:spcPct val="0"/>
              </a:spcAft>
              <a:buClr>
                <a:srgbClr val="00783C"/>
              </a:buClr>
              <a:buChar char="»"/>
              <a:defRPr sz="1813">
                <a:solidFill>
                  <a:schemeClr val="tx1"/>
                </a:solidFill>
                <a:latin typeface="+mn-lt"/>
              </a:defRPr>
            </a:lvl6pPr>
            <a:lvl7pPr marL="3367946" indent="-259073" algn="l" rtl="0" eaLnBrk="1" fontAlgn="base" hangingPunct="1">
              <a:spcBef>
                <a:spcPct val="20000"/>
              </a:spcBef>
              <a:spcAft>
                <a:spcPct val="0"/>
              </a:spcAft>
              <a:buClr>
                <a:srgbClr val="00783C"/>
              </a:buClr>
              <a:buChar char="»"/>
              <a:defRPr sz="1813">
                <a:solidFill>
                  <a:schemeClr val="tx1"/>
                </a:solidFill>
                <a:latin typeface="+mn-lt"/>
              </a:defRPr>
            </a:lvl7pPr>
            <a:lvl8pPr marL="3886092" indent="-259073" algn="l" rtl="0" eaLnBrk="1" fontAlgn="base" hangingPunct="1">
              <a:spcBef>
                <a:spcPct val="20000"/>
              </a:spcBef>
              <a:spcAft>
                <a:spcPct val="0"/>
              </a:spcAft>
              <a:buClr>
                <a:srgbClr val="00783C"/>
              </a:buClr>
              <a:buChar char="»"/>
              <a:defRPr sz="1813">
                <a:solidFill>
                  <a:schemeClr val="tx1"/>
                </a:solidFill>
                <a:latin typeface="+mn-lt"/>
              </a:defRPr>
            </a:lvl8pPr>
            <a:lvl9pPr marL="4404237" indent="-259073" algn="l" rtl="0" eaLnBrk="1" fontAlgn="base" hangingPunct="1">
              <a:spcBef>
                <a:spcPct val="20000"/>
              </a:spcBef>
              <a:spcAft>
                <a:spcPct val="0"/>
              </a:spcAft>
              <a:buClr>
                <a:srgbClr val="00783C"/>
              </a:buClr>
              <a:buChar char="»"/>
              <a:defRPr sz="1813">
                <a:solidFill>
                  <a:schemeClr val="tx1"/>
                </a:solidFill>
                <a:latin typeface="+mn-lt"/>
              </a:defRPr>
            </a:lvl9pPr>
          </a:lstStyle>
          <a:p>
            <a:pPr marL="0" indent="0">
              <a:buClr>
                <a:srgbClr val="FF0000"/>
              </a:buClr>
            </a:pPr>
            <a:r>
              <a:rPr lang="en-US" sz="2000" kern="0" dirty="0">
                <a:solidFill>
                  <a:schemeClr val="tx1">
                    <a:lumMod val="50000"/>
                    <a:lumOff val="50000"/>
                  </a:schemeClr>
                </a:solidFill>
                <a:latin typeface="Arial" panose="020B0604020202020204" pitchFamily="34" charset="0"/>
                <a:cs typeface="Times New Roman" panose="02020603050405020304" pitchFamily="18" charset="0"/>
              </a:rPr>
              <a:t>Imperfect robustness check: control for some plausibly stable subset of household-level variables in the main regressions – </a:t>
            </a:r>
            <a:r>
              <a:rPr lang="en-US" sz="2000" kern="0" dirty="0">
                <a:solidFill>
                  <a:srgbClr val="2ABDF2"/>
                </a:solidFill>
                <a:latin typeface="Arial" panose="020B0604020202020204" pitchFamily="34" charset="0"/>
                <a:cs typeface="Times New Roman" panose="02020603050405020304" pitchFamily="18" charset="0"/>
              </a:rPr>
              <a:t>makes little difference </a:t>
            </a:r>
            <a:r>
              <a:rPr lang="en-US" sz="2000" kern="0" dirty="0">
                <a:solidFill>
                  <a:schemeClr val="tx1">
                    <a:lumMod val="50000"/>
                    <a:lumOff val="50000"/>
                  </a:schemeClr>
                </a:solidFill>
                <a:latin typeface="Arial" panose="020B0604020202020204" pitchFamily="34" charset="0"/>
                <a:cs typeface="Times New Roman" panose="02020603050405020304" pitchFamily="18" charset="0"/>
              </a:rPr>
              <a:t>to the main results.</a:t>
            </a:r>
          </a:p>
        </p:txBody>
      </p:sp>
    </p:spTree>
    <p:extLst>
      <p:ext uri="{BB962C8B-B14F-4D97-AF65-F5344CB8AC3E}">
        <p14:creationId xmlns:p14="http://schemas.microsoft.com/office/powerpoint/2010/main" val="467085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2">
            <a:extLst>
              <a:ext uri="{FF2B5EF4-FFF2-40B4-BE49-F238E27FC236}">
                <a16:creationId xmlns:a16="http://schemas.microsoft.com/office/drawing/2014/main" id="{1E3B2566-B544-495E-9E19-30C52817FEBE}"/>
              </a:ext>
            </a:extLst>
          </p:cNvPr>
          <p:cNvSpPr>
            <a:spLocks noGrp="1"/>
          </p:cNvSpPr>
          <p:nvPr>
            <p:ph type="title"/>
          </p:nvPr>
        </p:nvSpPr>
        <p:spPr>
          <a:xfrm>
            <a:off x="496856" y="207371"/>
            <a:ext cx="12522458" cy="430887"/>
          </a:xfrm>
        </p:spPr>
        <p:txBody>
          <a:bodyPr/>
          <a:lstStyle/>
          <a:p>
            <a:r>
              <a:rPr lang="en-US" sz="2800" dirty="0"/>
              <a:t>Road map</a:t>
            </a:r>
          </a:p>
        </p:txBody>
      </p:sp>
      <p:sp>
        <p:nvSpPr>
          <p:cNvPr id="21" name="Text Placeholder 3">
            <a:extLst>
              <a:ext uri="{FF2B5EF4-FFF2-40B4-BE49-F238E27FC236}">
                <a16:creationId xmlns:a16="http://schemas.microsoft.com/office/drawing/2014/main" id="{3142CE85-036C-459B-B2C2-BAB1D15417A3}"/>
              </a:ext>
            </a:extLst>
          </p:cNvPr>
          <p:cNvSpPr txBox="1">
            <a:spLocks/>
          </p:cNvSpPr>
          <p:nvPr/>
        </p:nvSpPr>
        <p:spPr>
          <a:xfrm>
            <a:off x="133811" y="2308610"/>
            <a:ext cx="13248547" cy="2436410"/>
          </a:xfrm>
          <a:prstGeom prst="rect">
            <a:avLst/>
          </a:prstGeom>
        </p:spPr>
        <p:txBody>
          <a:bodyPr/>
          <a:lstStyle>
            <a:lvl1pPr marL="388610" indent="-388610" algn="l" rtl="0" eaLnBrk="1" fontAlgn="base" hangingPunct="1">
              <a:lnSpc>
                <a:spcPct val="100000"/>
              </a:lnSpc>
              <a:spcBef>
                <a:spcPts val="1020"/>
              </a:spcBef>
              <a:spcAft>
                <a:spcPct val="0"/>
              </a:spcAft>
              <a:buClr>
                <a:srgbClr val="00783C"/>
              </a:buClr>
              <a:defRPr>
                <a:solidFill>
                  <a:schemeClr val="tx1"/>
                </a:solidFill>
                <a:latin typeface="+mn-lt"/>
                <a:ea typeface="MS PGothic" pitchFamily="34" charset="-128"/>
                <a:cs typeface="+mn-cs"/>
              </a:defRPr>
            </a:lvl1pPr>
            <a:lvl2pPr marL="841987" indent="-323841" algn="l" rtl="0" eaLnBrk="1" fontAlgn="base" hangingPunct="1">
              <a:lnSpc>
                <a:spcPct val="100000"/>
              </a:lnSpc>
              <a:spcBef>
                <a:spcPts val="1020"/>
              </a:spcBef>
              <a:spcAft>
                <a:spcPct val="0"/>
              </a:spcAft>
              <a:buClr>
                <a:srgbClr val="00783C"/>
              </a:buClr>
              <a:buFont typeface="Wingdings" pitchFamily="2" charset="2"/>
              <a:defRPr>
                <a:solidFill>
                  <a:schemeClr val="tx1"/>
                </a:solidFill>
                <a:latin typeface="+mn-lt"/>
                <a:ea typeface="MS PGothic" pitchFamily="34" charset="-128"/>
              </a:defRPr>
            </a:lvl2pPr>
            <a:lvl3pPr marL="5398" indent="1030895" algn="l" rtl="0" eaLnBrk="1" fontAlgn="base" hangingPunct="1">
              <a:lnSpc>
                <a:spcPct val="100000"/>
              </a:lnSpc>
              <a:spcBef>
                <a:spcPts val="1020"/>
              </a:spcBef>
              <a:spcAft>
                <a:spcPct val="0"/>
              </a:spcAft>
              <a:buClr>
                <a:srgbClr val="00783C"/>
              </a:buClr>
              <a:defRPr>
                <a:solidFill>
                  <a:schemeClr val="tx1"/>
                </a:solidFill>
                <a:latin typeface="+mn-lt"/>
                <a:ea typeface="MS PGothic" pitchFamily="34" charset="-128"/>
              </a:defRPr>
            </a:lvl3pPr>
            <a:lvl4pPr marL="1813510" indent="-259073" algn="l" rtl="0" eaLnBrk="1" fontAlgn="base" hangingPunct="1">
              <a:lnSpc>
                <a:spcPct val="100000"/>
              </a:lnSpc>
              <a:spcBef>
                <a:spcPts val="1020"/>
              </a:spcBef>
              <a:spcAft>
                <a:spcPct val="0"/>
              </a:spcAft>
              <a:buClr>
                <a:srgbClr val="00783C"/>
              </a:buClr>
              <a:defRPr>
                <a:solidFill>
                  <a:schemeClr val="tx1"/>
                </a:solidFill>
                <a:latin typeface="+mn-lt"/>
                <a:ea typeface="MS PGothic" pitchFamily="34" charset="-128"/>
              </a:defRPr>
            </a:lvl4pPr>
            <a:lvl5pPr marL="2331655" indent="-259073" algn="l" rtl="0" eaLnBrk="1" fontAlgn="base" hangingPunct="1">
              <a:lnSpc>
                <a:spcPct val="100000"/>
              </a:lnSpc>
              <a:spcBef>
                <a:spcPts val="1020"/>
              </a:spcBef>
              <a:spcAft>
                <a:spcPct val="0"/>
              </a:spcAft>
              <a:buClr>
                <a:srgbClr val="00783C"/>
              </a:buClr>
              <a:defRPr>
                <a:solidFill>
                  <a:schemeClr val="tx1"/>
                </a:solidFill>
                <a:latin typeface="+mn-lt"/>
                <a:ea typeface="MS PGothic" pitchFamily="34" charset="-128"/>
              </a:defRPr>
            </a:lvl5pPr>
            <a:lvl6pPr marL="2849801" indent="-259073" algn="l" rtl="0" eaLnBrk="1" fontAlgn="base" hangingPunct="1">
              <a:spcBef>
                <a:spcPct val="20000"/>
              </a:spcBef>
              <a:spcAft>
                <a:spcPct val="0"/>
              </a:spcAft>
              <a:buClr>
                <a:srgbClr val="00783C"/>
              </a:buClr>
              <a:buChar char="»"/>
              <a:defRPr sz="1813">
                <a:solidFill>
                  <a:schemeClr val="tx1"/>
                </a:solidFill>
                <a:latin typeface="+mn-lt"/>
              </a:defRPr>
            </a:lvl6pPr>
            <a:lvl7pPr marL="3367946" indent="-259073" algn="l" rtl="0" eaLnBrk="1" fontAlgn="base" hangingPunct="1">
              <a:spcBef>
                <a:spcPct val="20000"/>
              </a:spcBef>
              <a:spcAft>
                <a:spcPct val="0"/>
              </a:spcAft>
              <a:buClr>
                <a:srgbClr val="00783C"/>
              </a:buClr>
              <a:buChar char="»"/>
              <a:defRPr sz="1813">
                <a:solidFill>
                  <a:schemeClr val="tx1"/>
                </a:solidFill>
                <a:latin typeface="+mn-lt"/>
              </a:defRPr>
            </a:lvl7pPr>
            <a:lvl8pPr marL="3886092" indent="-259073" algn="l" rtl="0" eaLnBrk="1" fontAlgn="base" hangingPunct="1">
              <a:spcBef>
                <a:spcPct val="20000"/>
              </a:spcBef>
              <a:spcAft>
                <a:spcPct val="0"/>
              </a:spcAft>
              <a:buClr>
                <a:srgbClr val="00783C"/>
              </a:buClr>
              <a:buChar char="»"/>
              <a:defRPr sz="1813">
                <a:solidFill>
                  <a:schemeClr val="tx1"/>
                </a:solidFill>
                <a:latin typeface="+mn-lt"/>
              </a:defRPr>
            </a:lvl8pPr>
            <a:lvl9pPr marL="4404237" indent="-259073" algn="l" rtl="0" eaLnBrk="1" fontAlgn="base" hangingPunct="1">
              <a:spcBef>
                <a:spcPct val="20000"/>
              </a:spcBef>
              <a:spcAft>
                <a:spcPct val="0"/>
              </a:spcAft>
              <a:buClr>
                <a:srgbClr val="00783C"/>
              </a:buClr>
              <a:buChar char="»"/>
              <a:defRPr sz="1813">
                <a:solidFill>
                  <a:schemeClr val="tx1"/>
                </a:solidFill>
                <a:latin typeface="+mn-lt"/>
              </a:defRPr>
            </a:lvl9pPr>
          </a:lstStyle>
          <a:p>
            <a:pPr>
              <a:buClr>
                <a:srgbClr val="00B0F0"/>
              </a:buClr>
              <a:buFont typeface="+mj-lt"/>
              <a:buAutoNum type="arabicPeriod"/>
            </a:pPr>
            <a:r>
              <a:rPr lang="en-US" sz="2000" kern="0" dirty="0">
                <a:solidFill>
                  <a:srgbClr val="2ABDF2"/>
                </a:solidFill>
                <a:latin typeface="Arial" panose="020B0604020202020204" pitchFamily="34" charset="0"/>
                <a:cs typeface="Times New Roman" panose="02020603050405020304" pitchFamily="18" charset="0"/>
              </a:rPr>
              <a:t>Data </a:t>
            </a:r>
          </a:p>
          <a:p>
            <a:pPr>
              <a:buClr>
                <a:srgbClr val="00B0F0"/>
              </a:buClr>
              <a:buFont typeface="+mj-lt"/>
              <a:buAutoNum type="arabicPeriod"/>
            </a:pPr>
            <a:endParaRPr lang="en-US" sz="2000" kern="0" dirty="0">
              <a:solidFill>
                <a:srgbClr val="2ABDF2"/>
              </a:solidFill>
              <a:latin typeface="Arial" panose="020B0604020202020204" pitchFamily="34" charset="0"/>
              <a:cs typeface="Times New Roman" panose="02020603050405020304" pitchFamily="18" charset="0"/>
            </a:endParaRPr>
          </a:p>
          <a:p>
            <a:pPr>
              <a:buClr>
                <a:srgbClr val="00B0F0"/>
              </a:buClr>
              <a:buFont typeface="+mj-lt"/>
              <a:buAutoNum type="arabicPeriod"/>
            </a:pPr>
            <a:r>
              <a:rPr lang="en-US" sz="2000" kern="0" dirty="0">
                <a:solidFill>
                  <a:srgbClr val="2ABDF2"/>
                </a:solidFill>
                <a:latin typeface="Arial" panose="020B0604020202020204" pitchFamily="34" charset="0"/>
                <a:cs typeface="Times New Roman" panose="02020603050405020304" pitchFamily="18" charset="0"/>
              </a:rPr>
              <a:t>Methodology</a:t>
            </a:r>
          </a:p>
          <a:p>
            <a:pPr>
              <a:buClr>
                <a:srgbClr val="00B0F0"/>
              </a:buClr>
              <a:buFont typeface="+mj-lt"/>
              <a:buAutoNum type="arabicPeriod"/>
            </a:pPr>
            <a:endParaRPr lang="en-US" sz="2000" kern="0" dirty="0">
              <a:solidFill>
                <a:srgbClr val="2ABDF2"/>
              </a:solidFill>
              <a:latin typeface="Arial" panose="020B0604020202020204" pitchFamily="34" charset="0"/>
              <a:cs typeface="Times New Roman" panose="02020603050405020304" pitchFamily="18" charset="0"/>
            </a:endParaRPr>
          </a:p>
          <a:p>
            <a:pPr>
              <a:buClr>
                <a:srgbClr val="00B0F0"/>
              </a:buClr>
              <a:buFont typeface="+mj-lt"/>
              <a:buAutoNum type="arabicPeriod"/>
            </a:pPr>
            <a:r>
              <a:rPr lang="en-US" sz="2000" kern="0" dirty="0">
                <a:solidFill>
                  <a:srgbClr val="2ABDF2"/>
                </a:solidFill>
                <a:latin typeface="Arial" panose="020B0604020202020204" pitchFamily="34" charset="0"/>
                <a:cs typeface="Times New Roman" panose="02020603050405020304" pitchFamily="18" charset="0"/>
              </a:rPr>
              <a:t>Results</a:t>
            </a:r>
          </a:p>
          <a:p>
            <a:pPr>
              <a:buClr>
                <a:srgbClr val="00B0F0"/>
              </a:buClr>
              <a:buFont typeface="+mj-lt"/>
              <a:buAutoNum type="arabicPeriod"/>
            </a:pPr>
            <a:endParaRPr lang="en-US" sz="2000" kern="0" dirty="0">
              <a:solidFill>
                <a:srgbClr val="2ABDF2"/>
              </a:solidFill>
              <a:latin typeface="Arial" panose="020B0604020202020204" pitchFamily="34" charset="0"/>
              <a:cs typeface="Times New Roman" panose="02020603050405020304" pitchFamily="18" charset="0"/>
            </a:endParaRPr>
          </a:p>
          <a:p>
            <a:pPr>
              <a:buClr>
                <a:srgbClr val="00B0F0"/>
              </a:buClr>
              <a:buFont typeface="+mj-lt"/>
              <a:buAutoNum type="arabicPeriod"/>
            </a:pPr>
            <a:r>
              <a:rPr lang="en-US" sz="2000" kern="0" dirty="0">
                <a:solidFill>
                  <a:srgbClr val="2ABDF2"/>
                </a:solidFill>
                <a:latin typeface="Arial" panose="020B0604020202020204" pitchFamily="34" charset="0"/>
                <a:cs typeface="Times New Roman" panose="02020603050405020304" pitchFamily="18" charset="0"/>
              </a:rPr>
              <a:t>Discussion</a:t>
            </a:r>
          </a:p>
        </p:txBody>
      </p:sp>
    </p:spTree>
    <p:extLst>
      <p:ext uri="{BB962C8B-B14F-4D97-AF65-F5344CB8AC3E}">
        <p14:creationId xmlns:p14="http://schemas.microsoft.com/office/powerpoint/2010/main" val="65750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21">
                                            <p:txEl>
                                              <p:pRg st="0" end="0"/>
                                            </p:txEl>
                                          </p:spTgt>
                                        </p:tgtEl>
                                        <p:attrNameLst>
                                          <p:attrName>style.color</p:attrName>
                                        </p:attrNameLst>
                                      </p:cBhvr>
                                      <p:to>
                                        <a:srgbClr val="7F7F7F"/>
                                      </p:to>
                                    </p:animClr>
                                    <p:animClr clrSpc="rgb" dir="cw">
                                      <p:cBhvr>
                                        <p:cTn id="7" dur="500" fill="hold"/>
                                        <p:tgtEl>
                                          <p:spTgt spid="21">
                                            <p:txEl>
                                              <p:pRg st="0" end="0"/>
                                            </p:txEl>
                                          </p:spTgt>
                                        </p:tgtEl>
                                        <p:attrNameLst>
                                          <p:attrName>fillcolor</p:attrName>
                                        </p:attrNameLst>
                                      </p:cBhvr>
                                      <p:to>
                                        <a:srgbClr val="7F7F7F"/>
                                      </p:to>
                                    </p:animClr>
                                    <p:set>
                                      <p:cBhvr>
                                        <p:cTn id="8" dur="500" fill="hold"/>
                                        <p:tgtEl>
                                          <p:spTgt spid="21">
                                            <p:txEl>
                                              <p:pRg st="0" end="0"/>
                                            </p:txEl>
                                          </p:spTgt>
                                        </p:tgtEl>
                                        <p:attrNameLst>
                                          <p:attrName>fill.type</p:attrName>
                                        </p:attrNameLst>
                                      </p:cBhvr>
                                      <p:to>
                                        <p:strVal val="solid"/>
                                      </p:to>
                                    </p:set>
                                    <p:set>
                                      <p:cBhvr>
                                        <p:cTn id="9" dur="500" fill="hold"/>
                                        <p:tgtEl>
                                          <p:spTgt spid="21">
                                            <p:txEl>
                                              <p:pRg st="0" end="0"/>
                                            </p:txEl>
                                          </p:spTgt>
                                        </p:tgtEl>
                                        <p:attrNameLst>
                                          <p:attrName>fill.on</p:attrName>
                                        </p:attrNameLst>
                                      </p:cBhvr>
                                      <p:to>
                                        <p:strVal val="true"/>
                                      </p:to>
                                    </p:set>
                                  </p:childTnLst>
                                </p:cTn>
                              </p:par>
                              <p:par>
                                <p:cTn id="10" presetID="19" presetClass="emph" presetSubtype="0" fill="hold" nodeType="withEffect">
                                  <p:stCondLst>
                                    <p:cond delay="0"/>
                                  </p:stCondLst>
                                  <p:childTnLst>
                                    <p:animClr clrSpc="rgb" dir="cw">
                                      <p:cBhvr override="childStyle">
                                        <p:cTn id="11" dur="500" fill="hold"/>
                                        <p:tgtEl>
                                          <p:spTgt spid="21">
                                            <p:txEl>
                                              <p:pRg st="2" end="2"/>
                                            </p:txEl>
                                          </p:spTgt>
                                        </p:tgtEl>
                                        <p:attrNameLst>
                                          <p:attrName>style.color</p:attrName>
                                        </p:attrNameLst>
                                      </p:cBhvr>
                                      <p:to>
                                        <a:srgbClr val="7F7F7F"/>
                                      </p:to>
                                    </p:animClr>
                                    <p:animClr clrSpc="rgb" dir="cw">
                                      <p:cBhvr>
                                        <p:cTn id="12" dur="500" fill="hold"/>
                                        <p:tgtEl>
                                          <p:spTgt spid="21">
                                            <p:txEl>
                                              <p:pRg st="2" end="2"/>
                                            </p:txEl>
                                          </p:spTgt>
                                        </p:tgtEl>
                                        <p:attrNameLst>
                                          <p:attrName>fillcolor</p:attrName>
                                        </p:attrNameLst>
                                      </p:cBhvr>
                                      <p:to>
                                        <a:srgbClr val="7F7F7F"/>
                                      </p:to>
                                    </p:animClr>
                                    <p:set>
                                      <p:cBhvr>
                                        <p:cTn id="13" dur="500" fill="hold"/>
                                        <p:tgtEl>
                                          <p:spTgt spid="21">
                                            <p:txEl>
                                              <p:pRg st="2" end="2"/>
                                            </p:txEl>
                                          </p:spTgt>
                                        </p:tgtEl>
                                        <p:attrNameLst>
                                          <p:attrName>fill.type</p:attrName>
                                        </p:attrNameLst>
                                      </p:cBhvr>
                                      <p:to>
                                        <p:strVal val="solid"/>
                                      </p:to>
                                    </p:set>
                                    <p:set>
                                      <p:cBhvr>
                                        <p:cTn id="14" dur="500" fill="hold"/>
                                        <p:tgtEl>
                                          <p:spTgt spid="21">
                                            <p:txEl>
                                              <p:pRg st="2" end="2"/>
                                            </p:txEl>
                                          </p:spTgt>
                                        </p:tgtEl>
                                        <p:attrNameLst>
                                          <p:attrName>fill.on</p:attrName>
                                        </p:attrNameLst>
                                      </p:cBhvr>
                                      <p:to>
                                        <p:strVal val="true"/>
                                      </p:to>
                                    </p:set>
                                  </p:childTnLst>
                                </p:cTn>
                              </p:par>
                              <p:par>
                                <p:cTn id="15" presetID="19" presetClass="emph" presetSubtype="0" fill="hold" nodeType="withEffect">
                                  <p:stCondLst>
                                    <p:cond delay="0"/>
                                  </p:stCondLst>
                                  <p:childTnLst>
                                    <p:animClr clrSpc="rgb" dir="cw">
                                      <p:cBhvr override="childStyle">
                                        <p:cTn id="16" dur="500" fill="hold"/>
                                        <p:tgtEl>
                                          <p:spTgt spid="21">
                                            <p:txEl>
                                              <p:pRg st="6" end="6"/>
                                            </p:txEl>
                                          </p:spTgt>
                                        </p:tgtEl>
                                        <p:attrNameLst>
                                          <p:attrName>style.color</p:attrName>
                                        </p:attrNameLst>
                                      </p:cBhvr>
                                      <p:to>
                                        <a:srgbClr val="7F7F7F"/>
                                      </p:to>
                                    </p:animClr>
                                    <p:animClr clrSpc="rgb" dir="cw">
                                      <p:cBhvr>
                                        <p:cTn id="17" dur="500" fill="hold"/>
                                        <p:tgtEl>
                                          <p:spTgt spid="21">
                                            <p:txEl>
                                              <p:pRg st="6" end="6"/>
                                            </p:txEl>
                                          </p:spTgt>
                                        </p:tgtEl>
                                        <p:attrNameLst>
                                          <p:attrName>fillcolor</p:attrName>
                                        </p:attrNameLst>
                                      </p:cBhvr>
                                      <p:to>
                                        <a:srgbClr val="7F7F7F"/>
                                      </p:to>
                                    </p:animClr>
                                    <p:set>
                                      <p:cBhvr>
                                        <p:cTn id="18" dur="500" fill="hold"/>
                                        <p:tgtEl>
                                          <p:spTgt spid="21">
                                            <p:txEl>
                                              <p:pRg st="6" end="6"/>
                                            </p:txEl>
                                          </p:spTgt>
                                        </p:tgtEl>
                                        <p:attrNameLst>
                                          <p:attrName>fill.type</p:attrName>
                                        </p:attrNameLst>
                                      </p:cBhvr>
                                      <p:to>
                                        <p:strVal val="solid"/>
                                      </p:to>
                                    </p:set>
                                    <p:set>
                                      <p:cBhvr>
                                        <p:cTn id="19" dur="500" fill="hold"/>
                                        <p:tgtEl>
                                          <p:spTgt spid="21">
                                            <p:txEl>
                                              <p:pRg st="6" end="6"/>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2">
            <a:extLst>
              <a:ext uri="{FF2B5EF4-FFF2-40B4-BE49-F238E27FC236}">
                <a16:creationId xmlns:a16="http://schemas.microsoft.com/office/drawing/2014/main" id="{1E3B2566-B544-495E-9E19-30C52817FEBE}"/>
              </a:ext>
            </a:extLst>
          </p:cNvPr>
          <p:cNvSpPr>
            <a:spLocks noGrp="1"/>
          </p:cNvSpPr>
          <p:nvPr>
            <p:ph type="title"/>
          </p:nvPr>
        </p:nvSpPr>
        <p:spPr>
          <a:xfrm>
            <a:off x="496856" y="207371"/>
            <a:ext cx="12522458" cy="861774"/>
          </a:xfrm>
        </p:spPr>
        <p:txBody>
          <a:bodyPr/>
          <a:lstStyle/>
          <a:p>
            <a:r>
              <a:rPr lang="en-US" sz="2800" dirty="0"/>
              <a:t>Monetary consumption is lower in camps than the rest of CAR, but this difference disappears when comparing camps to their catchment areas</a:t>
            </a:r>
          </a:p>
        </p:txBody>
      </p:sp>
      <p:graphicFrame>
        <p:nvGraphicFramePr>
          <p:cNvPr id="3" name="Table 2">
            <a:extLst>
              <a:ext uri="{FF2B5EF4-FFF2-40B4-BE49-F238E27FC236}">
                <a16:creationId xmlns:a16="http://schemas.microsoft.com/office/drawing/2014/main" id="{897EE4D2-FA88-ADDD-B36A-48A4225AA570}"/>
              </a:ext>
            </a:extLst>
          </p:cNvPr>
          <p:cNvGraphicFramePr>
            <a:graphicFrameLocks noGrp="1"/>
          </p:cNvGraphicFramePr>
          <p:nvPr>
            <p:extLst>
              <p:ext uri="{D42A27DB-BD31-4B8C-83A1-F6EECF244321}">
                <p14:modId xmlns:p14="http://schemas.microsoft.com/office/powerpoint/2010/main" val="4208481231"/>
              </p:ext>
            </p:extLst>
          </p:nvPr>
        </p:nvGraphicFramePr>
        <p:xfrm>
          <a:off x="585755" y="3014273"/>
          <a:ext cx="7291137" cy="1731518"/>
        </p:xfrm>
        <a:graphic>
          <a:graphicData uri="http://schemas.openxmlformats.org/drawingml/2006/table">
            <a:tbl>
              <a:tblPr firstRow="1" firstCol="1" bandRow="1"/>
              <a:tblGrid>
                <a:gridCol w="2465602">
                  <a:extLst>
                    <a:ext uri="{9D8B030D-6E8A-4147-A177-3AD203B41FA5}">
                      <a16:colId xmlns:a16="http://schemas.microsoft.com/office/drawing/2014/main" val="3528109316"/>
                    </a:ext>
                  </a:extLst>
                </a:gridCol>
                <a:gridCol w="2412375">
                  <a:extLst>
                    <a:ext uri="{9D8B030D-6E8A-4147-A177-3AD203B41FA5}">
                      <a16:colId xmlns:a16="http://schemas.microsoft.com/office/drawing/2014/main" val="584990739"/>
                    </a:ext>
                  </a:extLst>
                </a:gridCol>
                <a:gridCol w="2413160">
                  <a:extLst>
                    <a:ext uri="{9D8B030D-6E8A-4147-A177-3AD203B41FA5}">
                      <a16:colId xmlns:a16="http://schemas.microsoft.com/office/drawing/2014/main" val="2390114870"/>
                    </a:ext>
                  </a:extLst>
                </a:gridCol>
              </a:tblGrid>
              <a:tr h="169545">
                <a:tc>
                  <a:txBody>
                    <a:bodyPr/>
                    <a:lstStyle/>
                    <a:p>
                      <a:pPr marL="0" marR="0">
                        <a:lnSpc>
                          <a:spcPct val="107000"/>
                        </a:lnSpc>
                        <a:spcBef>
                          <a:spcPts val="0"/>
                        </a:spcBef>
                        <a:spcAft>
                          <a:spcPts val="0"/>
                        </a:spcAft>
                      </a:pPr>
                      <a:r>
                        <a:rPr lang="en-US" sz="1600" dirty="0">
                          <a:solidFill>
                            <a:srgbClr val="000000"/>
                          </a:solidFill>
                          <a:effectLst/>
                          <a:latin typeface="+mn-lt"/>
                          <a:ea typeface="Times New Roman" panose="02020603050405020304" pitchFamily="18" charset="0"/>
                          <a:cs typeface="Calibri" panose="020F0502020204030204" pitchFamily="34" charset="0"/>
                        </a:rPr>
                        <a:t> </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rgbClr val="000000"/>
                          </a:solidFill>
                          <a:effectLst/>
                          <a:latin typeface="+mn-lt"/>
                          <a:ea typeface="Times New Roman" panose="02020603050405020304" pitchFamily="18" charset="0"/>
                          <a:cs typeface="Calibri" panose="020F0502020204030204" pitchFamily="34" charset="0"/>
                        </a:rPr>
                        <a:t>Compared to all out-of-camp households</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Compared to sous-préfecture catchment area</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8755210"/>
                  </a:ext>
                </a:extLst>
              </a:tr>
              <a:tr h="169545">
                <a:tc>
                  <a:txBody>
                    <a:bodyPr/>
                    <a:lstStyle/>
                    <a:p>
                      <a:pPr marL="0" marR="0">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In camp (1=Y;0=N)</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lnSpc>
                          <a:spcPct val="107000"/>
                        </a:lnSpc>
                        <a:spcBef>
                          <a:spcPts val="0"/>
                        </a:spcBef>
                        <a:spcAft>
                          <a:spcPts val="0"/>
                        </a:spcAft>
                      </a:pPr>
                      <a:r>
                        <a:rPr lang="en-US" sz="1600" dirty="0">
                          <a:solidFill>
                            <a:srgbClr val="000000"/>
                          </a:solidFill>
                          <a:effectLst/>
                          <a:latin typeface="+mn-lt"/>
                          <a:ea typeface="Times New Roman" panose="02020603050405020304" pitchFamily="18" charset="0"/>
                          <a:cs typeface="Calibri" panose="020F0502020204030204" pitchFamily="34" charset="0"/>
                        </a:rPr>
                        <a:t>-0.2369***</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-0.0267</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787161998"/>
                  </a:ext>
                </a:extLst>
              </a:tr>
              <a:tr h="169545">
                <a:tc>
                  <a:txBody>
                    <a:bodyPr/>
                    <a:lstStyle/>
                    <a:p>
                      <a:pPr>
                        <a:lnSpc>
                          <a:spcPct val="107000"/>
                        </a:lnSpc>
                      </a:pPr>
                      <a:endParaRPr lang="en-US" sz="1600">
                        <a:effectLst/>
                        <a:latin typeface="+mn-lt"/>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rgbClr val="000000"/>
                          </a:solidFill>
                          <a:effectLst/>
                          <a:latin typeface="+mn-lt"/>
                          <a:ea typeface="Times New Roman" panose="02020603050405020304" pitchFamily="18" charset="0"/>
                          <a:cs typeface="Calibri" panose="020F0502020204030204" pitchFamily="34" charset="0"/>
                        </a:rPr>
                        <a:t>(0.0029)</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(0.7786)</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10102136"/>
                  </a:ext>
                </a:extLst>
              </a:tr>
              <a:tr h="169545">
                <a:tc>
                  <a:txBody>
                    <a:bodyPr/>
                    <a:lstStyle/>
                    <a:p>
                      <a:pPr marL="0" marR="0">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N</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6411</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1378</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26471535"/>
                  </a:ext>
                </a:extLst>
              </a:tr>
              <a:tr h="169545">
                <a:tc>
                  <a:txBody>
                    <a:bodyPr/>
                    <a:lstStyle/>
                    <a:p>
                      <a:pPr marL="0" marR="0">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R-squared</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lnSpc>
                          <a:spcPct val="107000"/>
                        </a:lnSpc>
                        <a:spcBef>
                          <a:spcPts val="0"/>
                        </a:spcBef>
                        <a:spcAft>
                          <a:spcPts val="0"/>
                        </a:spcAft>
                      </a:pPr>
                      <a:r>
                        <a:rPr lang="en-US" sz="1600" dirty="0">
                          <a:solidFill>
                            <a:srgbClr val="000000"/>
                          </a:solidFill>
                          <a:effectLst/>
                          <a:latin typeface="+mn-lt"/>
                          <a:ea typeface="Times New Roman" panose="02020603050405020304" pitchFamily="18" charset="0"/>
                          <a:cs typeface="Calibri" panose="020F0502020204030204" pitchFamily="34" charset="0"/>
                        </a:rPr>
                        <a:t>0.0043</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lnSpc>
                          <a:spcPct val="107000"/>
                        </a:lnSpc>
                        <a:spcBef>
                          <a:spcPts val="0"/>
                        </a:spcBef>
                        <a:spcAft>
                          <a:spcPts val="0"/>
                        </a:spcAft>
                      </a:pPr>
                      <a:r>
                        <a:rPr lang="en-US" sz="1600" dirty="0">
                          <a:solidFill>
                            <a:srgbClr val="000000"/>
                          </a:solidFill>
                          <a:effectLst/>
                          <a:latin typeface="+mn-lt"/>
                          <a:ea typeface="Times New Roman" panose="02020603050405020304" pitchFamily="18" charset="0"/>
                          <a:cs typeface="Calibri" panose="020F0502020204030204" pitchFamily="34" charset="0"/>
                        </a:rPr>
                        <a:t>0.0003</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noFill/>
                  </a:tcPr>
                </a:tc>
                <a:extLst>
                  <a:ext uri="{0D108BD9-81ED-4DB2-BD59-A6C34878D82A}">
                    <a16:rowId xmlns:a16="http://schemas.microsoft.com/office/drawing/2014/main" val="1377134474"/>
                  </a:ext>
                </a:extLst>
              </a:tr>
            </a:tbl>
          </a:graphicData>
        </a:graphic>
      </p:graphicFrame>
      <p:sp>
        <p:nvSpPr>
          <p:cNvPr id="4" name="TextBox 3">
            <a:extLst>
              <a:ext uri="{FF2B5EF4-FFF2-40B4-BE49-F238E27FC236}">
                <a16:creationId xmlns:a16="http://schemas.microsoft.com/office/drawing/2014/main" id="{80799004-DAE3-E693-FF1F-17A52FDD1898}"/>
              </a:ext>
            </a:extLst>
          </p:cNvPr>
          <p:cNvSpPr txBox="1"/>
          <p:nvPr/>
        </p:nvSpPr>
        <p:spPr>
          <a:xfrm flipH="1">
            <a:off x="877297" y="2109301"/>
            <a:ext cx="6323044" cy="646331"/>
          </a:xfrm>
          <a:prstGeom prst="rect">
            <a:avLst/>
          </a:prstGeom>
          <a:noFill/>
        </p:spPr>
        <p:txBody>
          <a:bodyPr wrap="square" rtlCol="0">
            <a:spAutoFit/>
          </a:bodyPr>
          <a:lstStyle/>
          <a:p>
            <a:pPr algn="ctr"/>
            <a:r>
              <a:rPr lang="en-US" sz="1800" dirty="0">
                <a:solidFill>
                  <a:schemeClr val="bg1">
                    <a:lumMod val="50000"/>
                  </a:schemeClr>
                </a:solidFill>
                <a:latin typeface="+mj-lt"/>
              </a:rPr>
              <a:t>Comparison of household characteristics between camps and sous-</a:t>
            </a:r>
            <a:r>
              <a:rPr lang="en-US" sz="1800" dirty="0" err="1">
                <a:solidFill>
                  <a:schemeClr val="bg1">
                    <a:lumMod val="50000"/>
                  </a:schemeClr>
                </a:solidFill>
                <a:latin typeface="+mj-lt"/>
              </a:rPr>
              <a:t>préfecture</a:t>
            </a:r>
            <a:r>
              <a:rPr lang="en-US" sz="1800" dirty="0">
                <a:solidFill>
                  <a:schemeClr val="bg1">
                    <a:lumMod val="50000"/>
                  </a:schemeClr>
                </a:solidFill>
                <a:latin typeface="+mj-lt"/>
              </a:rPr>
              <a:t>-level catchment areas</a:t>
            </a:r>
          </a:p>
        </p:txBody>
      </p:sp>
      <p:sp>
        <p:nvSpPr>
          <p:cNvPr id="8" name="TextBox 7">
            <a:extLst>
              <a:ext uri="{FF2B5EF4-FFF2-40B4-BE49-F238E27FC236}">
                <a16:creationId xmlns:a16="http://schemas.microsoft.com/office/drawing/2014/main" id="{82B36FA8-9EE0-DF93-7B71-16FF1F42D56A}"/>
              </a:ext>
            </a:extLst>
          </p:cNvPr>
          <p:cNvSpPr txBox="1"/>
          <p:nvPr/>
        </p:nvSpPr>
        <p:spPr>
          <a:xfrm>
            <a:off x="585756" y="5004433"/>
            <a:ext cx="7291137" cy="600164"/>
          </a:xfrm>
          <a:prstGeom prst="rect">
            <a:avLst/>
          </a:prstGeom>
          <a:noFill/>
        </p:spPr>
        <p:txBody>
          <a:bodyPr wrap="square">
            <a:spAutoFit/>
          </a:bodyPr>
          <a:lstStyle/>
          <a:p>
            <a:pPr marL="0" marR="0" lvl="0" indent="0" algn="l" defTabSz="1036291" rtl="0" eaLnBrk="1" fontAlgn="b"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Note: * p&lt;0.10, ** p&lt;0.05, *** p&lt;0.01. p-values in parentheses. Dependent variable: Log of real per capita consumption. Standard errors clustered at the enumeration area level. Source: 2021 EHCVM and authors’ calculations. </a:t>
            </a:r>
          </a:p>
        </p:txBody>
      </p:sp>
      <p:sp>
        <p:nvSpPr>
          <p:cNvPr id="9" name="Text Placeholder 3">
            <a:extLst>
              <a:ext uri="{FF2B5EF4-FFF2-40B4-BE49-F238E27FC236}">
                <a16:creationId xmlns:a16="http://schemas.microsoft.com/office/drawing/2014/main" id="{1C4AE3B0-ADD0-E9D0-2831-A26072CF260B}"/>
              </a:ext>
            </a:extLst>
          </p:cNvPr>
          <p:cNvSpPr txBox="1">
            <a:spLocks/>
          </p:cNvSpPr>
          <p:nvPr/>
        </p:nvSpPr>
        <p:spPr>
          <a:xfrm>
            <a:off x="8278735" y="2279892"/>
            <a:ext cx="4661568" cy="527400"/>
          </a:xfrm>
          <a:prstGeom prst="rect">
            <a:avLst/>
          </a:prstGeom>
        </p:spPr>
        <p:txBody>
          <a:bodyPr/>
          <a:lstStyle>
            <a:lvl1pPr marL="388610" indent="-388610" algn="l" rtl="0" eaLnBrk="1" fontAlgn="base" hangingPunct="1">
              <a:lnSpc>
                <a:spcPct val="100000"/>
              </a:lnSpc>
              <a:spcBef>
                <a:spcPts val="1020"/>
              </a:spcBef>
              <a:spcAft>
                <a:spcPct val="0"/>
              </a:spcAft>
              <a:buClr>
                <a:srgbClr val="00783C"/>
              </a:buClr>
              <a:defRPr>
                <a:solidFill>
                  <a:schemeClr val="tx1"/>
                </a:solidFill>
                <a:latin typeface="+mn-lt"/>
                <a:ea typeface="MS PGothic" pitchFamily="34" charset="-128"/>
                <a:cs typeface="+mn-cs"/>
              </a:defRPr>
            </a:lvl1pPr>
            <a:lvl2pPr marL="841987" indent="-323841" algn="l" rtl="0" eaLnBrk="1" fontAlgn="base" hangingPunct="1">
              <a:lnSpc>
                <a:spcPct val="100000"/>
              </a:lnSpc>
              <a:spcBef>
                <a:spcPts val="1020"/>
              </a:spcBef>
              <a:spcAft>
                <a:spcPct val="0"/>
              </a:spcAft>
              <a:buClr>
                <a:srgbClr val="00783C"/>
              </a:buClr>
              <a:buFont typeface="Wingdings" pitchFamily="2" charset="2"/>
              <a:defRPr>
                <a:solidFill>
                  <a:schemeClr val="tx1"/>
                </a:solidFill>
                <a:latin typeface="+mn-lt"/>
                <a:ea typeface="MS PGothic" pitchFamily="34" charset="-128"/>
              </a:defRPr>
            </a:lvl2pPr>
            <a:lvl3pPr marL="5398" indent="1030895" algn="l" rtl="0" eaLnBrk="1" fontAlgn="base" hangingPunct="1">
              <a:lnSpc>
                <a:spcPct val="100000"/>
              </a:lnSpc>
              <a:spcBef>
                <a:spcPts val="1020"/>
              </a:spcBef>
              <a:spcAft>
                <a:spcPct val="0"/>
              </a:spcAft>
              <a:buClr>
                <a:srgbClr val="00783C"/>
              </a:buClr>
              <a:defRPr>
                <a:solidFill>
                  <a:schemeClr val="tx1"/>
                </a:solidFill>
                <a:latin typeface="+mn-lt"/>
                <a:ea typeface="MS PGothic" pitchFamily="34" charset="-128"/>
              </a:defRPr>
            </a:lvl3pPr>
            <a:lvl4pPr marL="1813510" indent="-259073" algn="l" rtl="0" eaLnBrk="1" fontAlgn="base" hangingPunct="1">
              <a:lnSpc>
                <a:spcPct val="100000"/>
              </a:lnSpc>
              <a:spcBef>
                <a:spcPts val="1020"/>
              </a:spcBef>
              <a:spcAft>
                <a:spcPct val="0"/>
              </a:spcAft>
              <a:buClr>
                <a:srgbClr val="00783C"/>
              </a:buClr>
              <a:defRPr>
                <a:solidFill>
                  <a:schemeClr val="tx1"/>
                </a:solidFill>
                <a:latin typeface="+mn-lt"/>
                <a:ea typeface="MS PGothic" pitchFamily="34" charset="-128"/>
              </a:defRPr>
            </a:lvl4pPr>
            <a:lvl5pPr marL="2331655" indent="-259073" algn="l" rtl="0" eaLnBrk="1" fontAlgn="base" hangingPunct="1">
              <a:lnSpc>
                <a:spcPct val="100000"/>
              </a:lnSpc>
              <a:spcBef>
                <a:spcPts val="1020"/>
              </a:spcBef>
              <a:spcAft>
                <a:spcPct val="0"/>
              </a:spcAft>
              <a:buClr>
                <a:srgbClr val="00783C"/>
              </a:buClr>
              <a:defRPr>
                <a:solidFill>
                  <a:schemeClr val="tx1"/>
                </a:solidFill>
                <a:latin typeface="+mn-lt"/>
                <a:ea typeface="MS PGothic" pitchFamily="34" charset="-128"/>
              </a:defRPr>
            </a:lvl5pPr>
            <a:lvl6pPr marL="2849801" indent="-259073" algn="l" rtl="0" eaLnBrk="1" fontAlgn="base" hangingPunct="1">
              <a:spcBef>
                <a:spcPct val="20000"/>
              </a:spcBef>
              <a:spcAft>
                <a:spcPct val="0"/>
              </a:spcAft>
              <a:buClr>
                <a:srgbClr val="00783C"/>
              </a:buClr>
              <a:buChar char="»"/>
              <a:defRPr sz="1813">
                <a:solidFill>
                  <a:schemeClr val="tx1"/>
                </a:solidFill>
                <a:latin typeface="+mn-lt"/>
              </a:defRPr>
            </a:lvl6pPr>
            <a:lvl7pPr marL="3367946" indent="-259073" algn="l" rtl="0" eaLnBrk="1" fontAlgn="base" hangingPunct="1">
              <a:spcBef>
                <a:spcPct val="20000"/>
              </a:spcBef>
              <a:spcAft>
                <a:spcPct val="0"/>
              </a:spcAft>
              <a:buClr>
                <a:srgbClr val="00783C"/>
              </a:buClr>
              <a:buChar char="»"/>
              <a:defRPr sz="1813">
                <a:solidFill>
                  <a:schemeClr val="tx1"/>
                </a:solidFill>
                <a:latin typeface="+mn-lt"/>
              </a:defRPr>
            </a:lvl7pPr>
            <a:lvl8pPr marL="3886092" indent="-259073" algn="l" rtl="0" eaLnBrk="1" fontAlgn="base" hangingPunct="1">
              <a:spcBef>
                <a:spcPct val="20000"/>
              </a:spcBef>
              <a:spcAft>
                <a:spcPct val="0"/>
              </a:spcAft>
              <a:buClr>
                <a:srgbClr val="00783C"/>
              </a:buClr>
              <a:buChar char="»"/>
              <a:defRPr sz="1813">
                <a:solidFill>
                  <a:schemeClr val="tx1"/>
                </a:solidFill>
                <a:latin typeface="+mn-lt"/>
              </a:defRPr>
            </a:lvl8pPr>
            <a:lvl9pPr marL="4404237" indent="-259073" algn="l" rtl="0" eaLnBrk="1" fontAlgn="base" hangingPunct="1">
              <a:spcBef>
                <a:spcPct val="20000"/>
              </a:spcBef>
              <a:spcAft>
                <a:spcPct val="0"/>
              </a:spcAft>
              <a:buClr>
                <a:srgbClr val="00783C"/>
              </a:buClr>
              <a:buChar char="»"/>
              <a:defRPr sz="1813">
                <a:solidFill>
                  <a:schemeClr val="tx1"/>
                </a:solidFill>
                <a:latin typeface="+mn-lt"/>
              </a:defRPr>
            </a:lvl9pPr>
          </a:lstStyle>
          <a:p>
            <a:pPr marL="0" indent="0">
              <a:buClr>
                <a:srgbClr val="FF0000"/>
              </a:buClr>
            </a:pPr>
            <a:r>
              <a:rPr lang="en-US" sz="2000" kern="0" dirty="0">
                <a:solidFill>
                  <a:schemeClr val="tx1">
                    <a:lumMod val="50000"/>
                    <a:lumOff val="50000"/>
                  </a:schemeClr>
                </a:solidFill>
                <a:latin typeface="Arial" panose="020B0604020202020204" pitchFamily="34" charset="0"/>
                <a:cs typeface="Times New Roman" panose="02020603050405020304" pitchFamily="18" charset="0"/>
              </a:rPr>
              <a:t>The magnitude of the difference between in camp and out-of-camp households </a:t>
            </a:r>
            <a:r>
              <a:rPr lang="en-US" sz="2000" kern="0" dirty="0">
                <a:solidFill>
                  <a:srgbClr val="2ABDF2"/>
                </a:solidFill>
                <a:latin typeface="Arial" panose="020B0604020202020204" pitchFamily="34" charset="0"/>
                <a:cs typeface="Times New Roman" panose="02020603050405020304" pitchFamily="18" charset="0"/>
              </a:rPr>
              <a:t>drops nearly tenfold</a:t>
            </a:r>
            <a:r>
              <a:rPr lang="en-US" sz="2000" kern="0" dirty="0">
                <a:solidFill>
                  <a:schemeClr val="tx1">
                    <a:lumMod val="50000"/>
                    <a:lumOff val="50000"/>
                  </a:schemeClr>
                </a:solidFill>
                <a:latin typeface="Arial" panose="020B0604020202020204" pitchFamily="34" charset="0"/>
                <a:cs typeface="Times New Roman" panose="02020603050405020304" pitchFamily="18" charset="0"/>
              </a:rPr>
              <a:t> and is </a:t>
            </a:r>
            <a:r>
              <a:rPr lang="en-US" sz="2000" kern="0" dirty="0">
                <a:solidFill>
                  <a:srgbClr val="2ABDF2"/>
                </a:solidFill>
                <a:latin typeface="Arial" panose="020B0604020202020204" pitchFamily="34" charset="0"/>
                <a:cs typeface="Times New Roman" panose="02020603050405020304" pitchFamily="18" charset="0"/>
              </a:rPr>
              <a:t>no longer statistically significant </a:t>
            </a:r>
            <a:r>
              <a:rPr lang="en-US" sz="2000" kern="0" dirty="0">
                <a:solidFill>
                  <a:schemeClr val="tx1">
                    <a:lumMod val="50000"/>
                    <a:lumOff val="50000"/>
                  </a:schemeClr>
                </a:solidFill>
                <a:latin typeface="Arial" panose="020B0604020202020204" pitchFamily="34" charset="0"/>
                <a:cs typeface="Times New Roman" panose="02020603050405020304" pitchFamily="18" charset="0"/>
              </a:rPr>
              <a:t>when restricting the out-of-camp sample to catchment areas only.</a:t>
            </a:r>
          </a:p>
          <a:p>
            <a:pPr marL="0" indent="0">
              <a:buClr>
                <a:srgbClr val="FF0000"/>
              </a:buClr>
            </a:pPr>
            <a:endParaRPr lang="en-US" sz="2000" kern="0" dirty="0">
              <a:solidFill>
                <a:schemeClr val="tx1">
                  <a:lumMod val="50000"/>
                  <a:lumOff val="50000"/>
                </a:schemeClr>
              </a:solidFill>
              <a:latin typeface="Arial" panose="020B0604020202020204" pitchFamily="34" charset="0"/>
              <a:cs typeface="Times New Roman" panose="02020603050405020304" pitchFamily="18" charset="0"/>
            </a:endParaRPr>
          </a:p>
          <a:p>
            <a:pPr marL="0" indent="0">
              <a:buClr>
                <a:srgbClr val="FF0000"/>
              </a:buClr>
            </a:pPr>
            <a:r>
              <a:rPr lang="en-US" sz="2000" kern="0" dirty="0">
                <a:solidFill>
                  <a:schemeClr val="tx1">
                    <a:lumMod val="50000"/>
                    <a:lumOff val="50000"/>
                  </a:schemeClr>
                </a:solidFill>
                <a:latin typeface="Arial" panose="020B0604020202020204" pitchFamily="34" charset="0"/>
                <a:cs typeface="Times New Roman" panose="02020603050405020304" pitchFamily="18" charset="0"/>
              </a:rPr>
              <a:t>Removing </a:t>
            </a:r>
            <a:r>
              <a:rPr lang="en-US" sz="2000" kern="0" dirty="0">
                <a:solidFill>
                  <a:srgbClr val="2ABDF2"/>
                </a:solidFill>
                <a:latin typeface="Arial" panose="020B0604020202020204" pitchFamily="34" charset="0"/>
                <a:cs typeface="Times New Roman" panose="02020603050405020304" pitchFamily="18" charset="0"/>
              </a:rPr>
              <a:t>gifted consumption </a:t>
            </a:r>
            <a:r>
              <a:rPr lang="en-US" sz="2000" kern="0" dirty="0">
                <a:solidFill>
                  <a:schemeClr val="tx1">
                    <a:lumMod val="50000"/>
                    <a:lumOff val="50000"/>
                  </a:schemeClr>
                </a:solidFill>
                <a:latin typeface="Arial" panose="020B0604020202020204" pitchFamily="34" charset="0"/>
                <a:cs typeface="Times New Roman" panose="02020603050405020304" pitchFamily="18" charset="0"/>
              </a:rPr>
              <a:t>does not qualitatively affect the results.</a:t>
            </a:r>
          </a:p>
        </p:txBody>
      </p:sp>
    </p:spTree>
    <p:extLst>
      <p:ext uri="{BB962C8B-B14F-4D97-AF65-F5344CB8AC3E}">
        <p14:creationId xmlns:p14="http://schemas.microsoft.com/office/powerpoint/2010/main" val="2006388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2">
            <a:extLst>
              <a:ext uri="{FF2B5EF4-FFF2-40B4-BE49-F238E27FC236}">
                <a16:creationId xmlns:a16="http://schemas.microsoft.com/office/drawing/2014/main" id="{1E3B2566-B544-495E-9E19-30C52817FEBE}"/>
              </a:ext>
            </a:extLst>
          </p:cNvPr>
          <p:cNvSpPr>
            <a:spLocks noGrp="1"/>
          </p:cNvSpPr>
          <p:nvPr>
            <p:ph type="title"/>
          </p:nvPr>
        </p:nvSpPr>
        <p:spPr>
          <a:xfrm>
            <a:off x="496856" y="207371"/>
            <a:ext cx="12522458" cy="861774"/>
          </a:xfrm>
        </p:spPr>
        <p:txBody>
          <a:bodyPr/>
          <a:lstStyle/>
          <a:p>
            <a:r>
              <a:rPr lang="en-US" sz="2800" dirty="0"/>
              <a:t>The reduced difference between in-camp and out-of-camp households appears across the full consumption distribution</a:t>
            </a:r>
          </a:p>
        </p:txBody>
      </p:sp>
      <p:sp>
        <p:nvSpPr>
          <p:cNvPr id="4" name="TextBox 3">
            <a:extLst>
              <a:ext uri="{FF2B5EF4-FFF2-40B4-BE49-F238E27FC236}">
                <a16:creationId xmlns:a16="http://schemas.microsoft.com/office/drawing/2014/main" id="{80799004-DAE3-E693-FF1F-17A52FDD1898}"/>
              </a:ext>
            </a:extLst>
          </p:cNvPr>
          <p:cNvSpPr txBox="1"/>
          <p:nvPr/>
        </p:nvSpPr>
        <p:spPr>
          <a:xfrm flipH="1">
            <a:off x="1798281" y="1467587"/>
            <a:ext cx="9919606" cy="369332"/>
          </a:xfrm>
          <a:prstGeom prst="rect">
            <a:avLst/>
          </a:prstGeom>
          <a:noFill/>
        </p:spPr>
        <p:txBody>
          <a:bodyPr wrap="square" rtlCol="0">
            <a:spAutoFit/>
          </a:bodyPr>
          <a:lstStyle/>
          <a:p>
            <a:pPr algn="ctr"/>
            <a:r>
              <a:rPr lang="en-US" sz="1800" dirty="0">
                <a:solidFill>
                  <a:schemeClr val="bg1">
                    <a:lumMod val="50000"/>
                  </a:schemeClr>
                </a:solidFill>
                <a:latin typeface="+mj-lt"/>
              </a:rPr>
              <a:t>Comparing the full consumption distribution for in-camp and out-of-camp households</a:t>
            </a:r>
          </a:p>
        </p:txBody>
      </p:sp>
      <p:sp>
        <p:nvSpPr>
          <p:cNvPr id="8" name="TextBox 7">
            <a:extLst>
              <a:ext uri="{FF2B5EF4-FFF2-40B4-BE49-F238E27FC236}">
                <a16:creationId xmlns:a16="http://schemas.microsoft.com/office/drawing/2014/main" id="{82B36FA8-9EE0-DF93-7B71-16FF1F42D56A}"/>
              </a:ext>
            </a:extLst>
          </p:cNvPr>
          <p:cNvSpPr txBox="1"/>
          <p:nvPr/>
        </p:nvSpPr>
        <p:spPr>
          <a:xfrm>
            <a:off x="658074" y="6517760"/>
            <a:ext cx="12781200" cy="261610"/>
          </a:xfrm>
          <a:prstGeom prst="rect">
            <a:avLst/>
          </a:prstGeom>
          <a:noFill/>
        </p:spPr>
        <p:txBody>
          <a:bodyPr wrap="square">
            <a:spAutoFit/>
          </a:bodyPr>
          <a:lstStyle/>
          <a:p>
            <a:pPr marL="0" marR="0" lvl="0" indent="0" algn="l" defTabSz="1036291" rtl="0" eaLnBrk="1" fontAlgn="b"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Note: </a:t>
            </a:r>
            <a:r>
              <a:rPr kumimoji="0" lang="en-US" sz="11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Epanechnikov</a:t>
            </a: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kernel density function used. Bandwidth set to 0.3. Source: 2021 EHCVM and authors’ calculations.</a:t>
            </a:r>
          </a:p>
        </p:txBody>
      </p:sp>
      <p:sp>
        <p:nvSpPr>
          <p:cNvPr id="2" name="TextBox 1">
            <a:extLst>
              <a:ext uri="{FF2B5EF4-FFF2-40B4-BE49-F238E27FC236}">
                <a16:creationId xmlns:a16="http://schemas.microsoft.com/office/drawing/2014/main" id="{5DA3FDC4-E102-CE7E-ADB1-95F2D137A623}"/>
              </a:ext>
            </a:extLst>
          </p:cNvPr>
          <p:cNvSpPr txBox="1"/>
          <p:nvPr/>
        </p:nvSpPr>
        <p:spPr>
          <a:xfrm flipH="1">
            <a:off x="0" y="2050695"/>
            <a:ext cx="6906127" cy="369332"/>
          </a:xfrm>
          <a:prstGeom prst="rect">
            <a:avLst/>
          </a:prstGeom>
          <a:noFill/>
        </p:spPr>
        <p:txBody>
          <a:bodyPr wrap="square" rtlCol="0">
            <a:spAutoFit/>
          </a:bodyPr>
          <a:lstStyle/>
          <a:p>
            <a:pPr algn="ctr"/>
            <a:r>
              <a:rPr lang="en-US" sz="1800" dirty="0">
                <a:solidFill>
                  <a:schemeClr val="bg1">
                    <a:lumMod val="50000"/>
                  </a:schemeClr>
                </a:solidFill>
                <a:latin typeface="+mj-lt"/>
              </a:rPr>
              <a:t>Panel A: Compared to all out-of-camp households</a:t>
            </a:r>
          </a:p>
        </p:txBody>
      </p:sp>
      <p:sp>
        <p:nvSpPr>
          <p:cNvPr id="5" name="TextBox 4">
            <a:extLst>
              <a:ext uri="{FF2B5EF4-FFF2-40B4-BE49-F238E27FC236}">
                <a16:creationId xmlns:a16="http://schemas.microsoft.com/office/drawing/2014/main" id="{AA81EE2C-D0F8-2676-FAE3-70A5551E4E9C}"/>
              </a:ext>
            </a:extLst>
          </p:cNvPr>
          <p:cNvSpPr txBox="1"/>
          <p:nvPr/>
        </p:nvSpPr>
        <p:spPr>
          <a:xfrm flipH="1">
            <a:off x="6906127" y="2048364"/>
            <a:ext cx="6906127" cy="646331"/>
          </a:xfrm>
          <a:prstGeom prst="rect">
            <a:avLst/>
          </a:prstGeom>
          <a:noFill/>
        </p:spPr>
        <p:txBody>
          <a:bodyPr wrap="square" rtlCol="0">
            <a:spAutoFit/>
          </a:bodyPr>
          <a:lstStyle/>
          <a:p>
            <a:pPr algn="ctr"/>
            <a:r>
              <a:rPr lang="en-US" sz="1800" dirty="0">
                <a:solidFill>
                  <a:schemeClr val="bg1">
                    <a:lumMod val="50000"/>
                  </a:schemeClr>
                </a:solidFill>
                <a:latin typeface="+mj-lt"/>
              </a:rPr>
              <a:t>Panel B: Compared to out-of-camp households from camp catchment areas</a:t>
            </a:r>
          </a:p>
        </p:txBody>
      </p:sp>
      <p:pic>
        <p:nvPicPr>
          <p:cNvPr id="14" name="Picture 13">
            <a:extLst>
              <a:ext uri="{FF2B5EF4-FFF2-40B4-BE49-F238E27FC236}">
                <a16:creationId xmlns:a16="http://schemas.microsoft.com/office/drawing/2014/main" id="{CDB53B20-13D5-EC35-9A8C-E9A3A8178F95}"/>
              </a:ext>
            </a:extLst>
          </p:cNvPr>
          <p:cNvPicPr>
            <a:picLocks noChangeAspect="1"/>
          </p:cNvPicPr>
          <p:nvPr/>
        </p:nvPicPr>
        <p:blipFill>
          <a:blip r:embed="rId3"/>
          <a:stretch>
            <a:fillRect/>
          </a:stretch>
        </p:blipFill>
        <p:spPr>
          <a:xfrm>
            <a:off x="7781267" y="2685198"/>
            <a:ext cx="5155845" cy="3752403"/>
          </a:xfrm>
          <a:prstGeom prst="rect">
            <a:avLst/>
          </a:prstGeom>
        </p:spPr>
      </p:pic>
      <p:pic>
        <p:nvPicPr>
          <p:cNvPr id="16" name="Picture 15">
            <a:extLst>
              <a:ext uri="{FF2B5EF4-FFF2-40B4-BE49-F238E27FC236}">
                <a16:creationId xmlns:a16="http://schemas.microsoft.com/office/drawing/2014/main" id="{E8CBA1E2-538D-3620-0254-BAFDE816721C}"/>
              </a:ext>
            </a:extLst>
          </p:cNvPr>
          <p:cNvPicPr>
            <a:picLocks noChangeAspect="1"/>
          </p:cNvPicPr>
          <p:nvPr/>
        </p:nvPicPr>
        <p:blipFill>
          <a:blip r:embed="rId4"/>
          <a:stretch>
            <a:fillRect/>
          </a:stretch>
        </p:blipFill>
        <p:spPr>
          <a:xfrm>
            <a:off x="658074" y="2371529"/>
            <a:ext cx="5586315" cy="4065697"/>
          </a:xfrm>
          <a:prstGeom prst="rect">
            <a:avLst/>
          </a:prstGeom>
        </p:spPr>
      </p:pic>
    </p:spTree>
    <p:extLst>
      <p:ext uri="{BB962C8B-B14F-4D97-AF65-F5344CB8AC3E}">
        <p14:creationId xmlns:p14="http://schemas.microsoft.com/office/powerpoint/2010/main" val="1733072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2">
            <a:extLst>
              <a:ext uri="{FF2B5EF4-FFF2-40B4-BE49-F238E27FC236}">
                <a16:creationId xmlns:a16="http://schemas.microsoft.com/office/drawing/2014/main" id="{1E3B2566-B544-495E-9E19-30C52817FEBE}"/>
              </a:ext>
            </a:extLst>
          </p:cNvPr>
          <p:cNvSpPr>
            <a:spLocks noGrp="1"/>
          </p:cNvSpPr>
          <p:nvPr>
            <p:ph type="title"/>
          </p:nvPr>
        </p:nvSpPr>
        <p:spPr>
          <a:xfrm>
            <a:off x="496856" y="207371"/>
            <a:ext cx="12522458" cy="861774"/>
          </a:xfrm>
        </p:spPr>
        <p:txBody>
          <a:bodyPr/>
          <a:lstStyle/>
          <a:p>
            <a:r>
              <a:rPr lang="en-US" sz="2800" dirty="0"/>
              <a:t>Monetary poverty is higher in camps than the whole of the rest of CAR, but the difference disappears when comparing to catchment areas</a:t>
            </a:r>
          </a:p>
        </p:txBody>
      </p:sp>
      <p:graphicFrame>
        <p:nvGraphicFramePr>
          <p:cNvPr id="2" name="Chart 1">
            <a:extLst>
              <a:ext uri="{FF2B5EF4-FFF2-40B4-BE49-F238E27FC236}">
                <a16:creationId xmlns:a16="http://schemas.microsoft.com/office/drawing/2014/main" id="{FFE003BD-3387-419A-A83C-6B73B8445A63}"/>
              </a:ext>
            </a:extLst>
          </p:cNvPr>
          <p:cNvGraphicFramePr/>
          <p:nvPr>
            <p:extLst>
              <p:ext uri="{D42A27DB-BD31-4B8C-83A1-F6EECF244321}">
                <p14:modId xmlns:p14="http://schemas.microsoft.com/office/powerpoint/2010/main" val="2136055719"/>
              </p:ext>
            </p:extLst>
          </p:nvPr>
        </p:nvGraphicFramePr>
        <p:xfrm>
          <a:off x="0" y="2009273"/>
          <a:ext cx="9769641" cy="419902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C32BA760-3FFE-543B-C6A0-D7812B01B140}"/>
              </a:ext>
            </a:extLst>
          </p:cNvPr>
          <p:cNvSpPr txBox="1"/>
          <p:nvPr/>
        </p:nvSpPr>
        <p:spPr>
          <a:xfrm flipH="1">
            <a:off x="861648" y="1486344"/>
            <a:ext cx="8046343" cy="369332"/>
          </a:xfrm>
          <a:prstGeom prst="rect">
            <a:avLst/>
          </a:prstGeom>
          <a:noFill/>
        </p:spPr>
        <p:txBody>
          <a:bodyPr wrap="square" rtlCol="0">
            <a:spAutoFit/>
          </a:bodyPr>
          <a:lstStyle/>
          <a:p>
            <a:pPr algn="ctr"/>
            <a:r>
              <a:rPr lang="en-US" sz="1800" dirty="0">
                <a:solidFill>
                  <a:schemeClr val="bg1">
                    <a:lumMod val="50000"/>
                  </a:schemeClr>
                </a:solidFill>
                <a:latin typeface="+mj-lt"/>
              </a:rPr>
              <a:t>Comparing monetary poverty for in-camp and out-of-camp households</a:t>
            </a:r>
          </a:p>
        </p:txBody>
      </p:sp>
      <p:sp>
        <p:nvSpPr>
          <p:cNvPr id="4" name="TextBox 3">
            <a:extLst>
              <a:ext uri="{FF2B5EF4-FFF2-40B4-BE49-F238E27FC236}">
                <a16:creationId xmlns:a16="http://schemas.microsoft.com/office/drawing/2014/main" id="{AD06D047-DA63-2C8D-6386-3180371FE71C}"/>
              </a:ext>
            </a:extLst>
          </p:cNvPr>
          <p:cNvSpPr txBox="1"/>
          <p:nvPr/>
        </p:nvSpPr>
        <p:spPr>
          <a:xfrm>
            <a:off x="237610" y="6361891"/>
            <a:ext cx="9363589" cy="430887"/>
          </a:xfrm>
          <a:prstGeom prst="rect">
            <a:avLst/>
          </a:prstGeom>
          <a:noFill/>
        </p:spPr>
        <p:txBody>
          <a:bodyPr wrap="square">
            <a:spAutoFit/>
          </a:bodyPr>
          <a:lstStyle/>
          <a:p>
            <a:pPr marL="0" marR="0" lvl="0" indent="0" algn="l" defTabSz="1036291" rtl="0" eaLnBrk="1" fontAlgn="b"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Note: * p&lt;0.10, ** p&lt;0.05, *** p&lt;0.01. p-values in parentheses. Standard errors clustered at the enumeration area level. Individual-level weights applied for all variables except household size and number of dependents. Source: 2021 EHCVM and authors’ calculations.</a:t>
            </a:r>
          </a:p>
        </p:txBody>
      </p:sp>
      <p:sp>
        <p:nvSpPr>
          <p:cNvPr id="5" name="Text Placeholder 3">
            <a:extLst>
              <a:ext uri="{FF2B5EF4-FFF2-40B4-BE49-F238E27FC236}">
                <a16:creationId xmlns:a16="http://schemas.microsoft.com/office/drawing/2014/main" id="{1B334B26-2836-32AB-EBFA-EDF0A76D12D4}"/>
              </a:ext>
            </a:extLst>
          </p:cNvPr>
          <p:cNvSpPr txBox="1">
            <a:spLocks/>
          </p:cNvSpPr>
          <p:nvPr/>
        </p:nvSpPr>
        <p:spPr>
          <a:xfrm>
            <a:off x="9769641" y="2009273"/>
            <a:ext cx="3753854" cy="527400"/>
          </a:xfrm>
          <a:prstGeom prst="rect">
            <a:avLst/>
          </a:prstGeom>
        </p:spPr>
        <p:txBody>
          <a:bodyPr/>
          <a:lstStyle>
            <a:lvl1pPr marL="388610" indent="-388610" algn="l" rtl="0" eaLnBrk="1" fontAlgn="base" hangingPunct="1">
              <a:lnSpc>
                <a:spcPct val="100000"/>
              </a:lnSpc>
              <a:spcBef>
                <a:spcPts val="1020"/>
              </a:spcBef>
              <a:spcAft>
                <a:spcPct val="0"/>
              </a:spcAft>
              <a:buClr>
                <a:srgbClr val="00783C"/>
              </a:buClr>
              <a:defRPr>
                <a:solidFill>
                  <a:schemeClr val="tx1"/>
                </a:solidFill>
                <a:latin typeface="+mn-lt"/>
                <a:ea typeface="MS PGothic" pitchFamily="34" charset="-128"/>
                <a:cs typeface="+mn-cs"/>
              </a:defRPr>
            </a:lvl1pPr>
            <a:lvl2pPr marL="841987" indent="-323841" algn="l" rtl="0" eaLnBrk="1" fontAlgn="base" hangingPunct="1">
              <a:lnSpc>
                <a:spcPct val="100000"/>
              </a:lnSpc>
              <a:spcBef>
                <a:spcPts val="1020"/>
              </a:spcBef>
              <a:spcAft>
                <a:spcPct val="0"/>
              </a:spcAft>
              <a:buClr>
                <a:srgbClr val="00783C"/>
              </a:buClr>
              <a:buFont typeface="Wingdings" pitchFamily="2" charset="2"/>
              <a:defRPr>
                <a:solidFill>
                  <a:schemeClr val="tx1"/>
                </a:solidFill>
                <a:latin typeface="+mn-lt"/>
                <a:ea typeface="MS PGothic" pitchFamily="34" charset="-128"/>
              </a:defRPr>
            </a:lvl2pPr>
            <a:lvl3pPr marL="5398" indent="1030895" algn="l" rtl="0" eaLnBrk="1" fontAlgn="base" hangingPunct="1">
              <a:lnSpc>
                <a:spcPct val="100000"/>
              </a:lnSpc>
              <a:spcBef>
                <a:spcPts val="1020"/>
              </a:spcBef>
              <a:spcAft>
                <a:spcPct val="0"/>
              </a:spcAft>
              <a:buClr>
                <a:srgbClr val="00783C"/>
              </a:buClr>
              <a:defRPr>
                <a:solidFill>
                  <a:schemeClr val="tx1"/>
                </a:solidFill>
                <a:latin typeface="+mn-lt"/>
                <a:ea typeface="MS PGothic" pitchFamily="34" charset="-128"/>
              </a:defRPr>
            </a:lvl3pPr>
            <a:lvl4pPr marL="1813510" indent="-259073" algn="l" rtl="0" eaLnBrk="1" fontAlgn="base" hangingPunct="1">
              <a:lnSpc>
                <a:spcPct val="100000"/>
              </a:lnSpc>
              <a:spcBef>
                <a:spcPts val="1020"/>
              </a:spcBef>
              <a:spcAft>
                <a:spcPct val="0"/>
              </a:spcAft>
              <a:buClr>
                <a:srgbClr val="00783C"/>
              </a:buClr>
              <a:defRPr>
                <a:solidFill>
                  <a:schemeClr val="tx1"/>
                </a:solidFill>
                <a:latin typeface="+mn-lt"/>
                <a:ea typeface="MS PGothic" pitchFamily="34" charset="-128"/>
              </a:defRPr>
            </a:lvl4pPr>
            <a:lvl5pPr marL="2331655" indent="-259073" algn="l" rtl="0" eaLnBrk="1" fontAlgn="base" hangingPunct="1">
              <a:lnSpc>
                <a:spcPct val="100000"/>
              </a:lnSpc>
              <a:spcBef>
                <a:spcPts val="1020"/>
              </a:spcBef>
              <a:spcAft>
                <a:spcPct val="0"/>
              </a:spcAft>
              <a:buClr>
                <a:srgbClr val="00783C"/>
              </a:buClr>
              <a:defRPr>
                <a:solidFill>
                  <a:schemeClr val="tx1"/>
                </a:solidFill>
                <a:latin typeface="+mn-lt"/>
                <a:ea typeface="MS PGothic" pitchFamily="34" charset="-128"/>
              </a:defRPr>
            </a:lvl5pPr>
            <a:lvl6pPr marL="2849801" indent="-259073" algn="l" rtl="0" eaLnBrk="1" fontAlgn="base" hangingPunct="1">
              <a:spcBef>
                <a:spcPct val="20000"/>
              </a:spcBef>
              <a:spcAft>
                <a:spcPct val="0"/>
              </a:spcAft>
              <a:buClr>
                <a:srgbClr val="00783C"/>
              </a:buClr>
              <a:buChar char="»"/>
              <a:defRPr sz="1813">
                <a:solidFill>
                  <a:schemeClr val="tx1"/>
                </a:solidFill>
                <a:latin typeface="+mn-lt"/>
              </a:defRPr>
            </a:lvl6pPr>
            <a:lvl7pPr marL="3367946" indent="-259073" algn="l" rtl="0" eaLnBrk="1" fontAlgn="base" hangingPunct="1">
              <a:spcBef>
                <a:spcPct val="20000"/>
              </a:spcBef>
              <a:spcAft>
                <a:spcPct val="0"/>
              </a:spcAft>
              <a:buClr>
                <a:srgbClr val="00783C"/>
              </a:buClr>
              <a:buChar char="»"/>
              <a:defRPr sz="1813">
                <a:solidFill>
                  <a:schemeClr val="tx1"/>
                </a:solidFill>
                <a:latin typeface="+mn-lt"/>
              </a:defRPr>
            </a:lvl7pPr>
            <a:lvl8pPr marL="3886092" indent="-259073" algn="l" rtl="0" eaLnBrk="1" fontAlgn="base" hangingPunct="1">
              <a:spcBef>
                <a:spcPct val="20000"/>
              </a:spcBef>
              <a:spcAft>
                <a:spcPct val="0"/>
              </a:spcAft>
              <a:buClr>
                <a:srgbClr val="00783C"/>
              </a:buClr>
              <a:buChar char="»"/>
              <a:defRPr sz="1813">
                <a:solidFill>
                  <a:schemeClr val="tx1"/>
                </a:solidFill>
                <a:latin typeface="+mn-lt"/>
              </a:defRPr>
            </a:lvl8pPr>
            <a:lvl9pPr marL="4404237" indent="-259073" algn="l" rtl="0" eaLnBrk="1" fontAlgn="base" hangingPunct="1">
              <a:spcBef>
                <a:spcPct val="20000"/>
              </a:spcBef>
              <a:spcAft>
                <a:spcPct val="0"/>
              </a:spcAft>
              <a:buClr>
                <a:srgbClr val="00783C"/>
              </a:buClr>
              <a:buChar char="»"/>
              <a:defRPr sz="1813">
                <a:solidFill>
                  <a:schemeClr val="tx1"/>
                </a:solidFill>
                <a:latin typeface="+mn-lt"/>
              </a:defRPr>
            </a:lvl9pPr>
          </a:lstStyle>
          <a:p>
            <a:pPr marL="0" indent="0">
              <a:buClr>
                <a:srgbClr val="FF0000"/>
              </a:buClr>
            </a:pPr>
            <a:r>
              <a:rPr lang="en-US" sz="2000" kern="0" dirty="0">
                <a:solidFill>
                  <a:schemeClr val="tx1">
                    <a:lumMod val="50000"/>
                    <a:lumOff val="50000"/>
                  </a:schemeClr>
                </a:solidFill>
                <a:latin typeface="Arial" panose="020B0604020202020204" pitchFamily="34" charset="0"/>
                <a:cs typeface="Times New Roman" panose="02020603050405020304" pitchFamily="18" charset="0"/>
              </a:rPr>
              <a:t>The difference for </a:t>
            </a:r>
            <a:r>
              <a:rPr lang="en-US" sz="2000" kern="0" dirty="0">
                <a:solidFill>
                  <a:srgbClr val="2ABDF2"/>
                </a:solidFill>
                <a:latin typeface="Arial" panose="020B0604020202020204" pitchFamily="34" charset="0"/>
                <a:cs typeface="Times New Roman" panose="02020603050405020304" pitchFamily="18" charset="0"/>
              </a:rPr>
              <a:t>overall poverty and food poverty </a:t>
            </a:r>
            <a:r>
              <a:rPr lang="en-US" sz="2000" kern="0" dirty="0">
                <a:solidFill>
                  <a:schemeClr val="tx1">
                    <a:lumMod val="50000"/>
                    <a:lumOff val="50000"/>
                  </a:schemeClr>
                </a:solidFill>
                <a:latin typeface="Arial" panose="020B0604020202020204" pitchFamily="34" charset="0"/>
                <a:cs typeface="Times New Roman" panose="02020603050405020304" pitchFamily="18" charset="0"/>
              </a:rPr>
              <a:t>becomes much smaller and is </a:t>
            </a:r>
            <a:r>
              <a:rPr lang="en-US" sz="2000" kern="0" dirty="0">
                <a:solidFill>
                  <a:srgbClr val="2ABDF2"/>
                </a:solidFill>
                <a:latin typeface="Arial" panose="020B0604020202020204" pitchFamily="34" charset="0"/>
                <a:cs typeface="Times New Roman" panose="02020603050405020304" pitchFamily="18" charset="0"/>
              </a:rPr>
              <a:t>no longer statistically significant </a:t>
            </a:r>
            <a:r>
              <a:rPr lang="en-US" sz="2000" kern="0" dirty="0">
                <a:solidFill>
                  <a:schemeClr val="tx1">
                    <a:lumMod val="50000"/>
                    <a:lumOff val="50000"/>
                  </a:schemeClr>
                </a:solidFill>
                <a:latin typeface="Arial" panose="020B0604020202020204" pitchFamily="34" charset="0"/>
                <a:cs typeface="Times New Roman" panose="02020603050405020304" pitchFamily="18" charset="0"/>
              </a:rPr>
              <a:t>when comparing in-camp households to those in camp catchment areas rather than the full population.</a:t>
            </a:r>
          </a:p>
          <a:p>
            <a:pPr marL="0" indent="0">
              <a:buClr>
                <a:srgbClr val="FF0000"/>
              </a:buClr>
            </a:pPr>
            <a:endParaRPr lang="en-US" sz="2000" kern="0" dirty="0">
              <a:solidFill>
                <a:schemeClr val="tx1">
                  <a:lumMod val="50000"/>
                  <a:lumOff val="50000"/>
                </a:schemeClr>
              </a:solidFill>
              <a:latin typeface="Arial" panose="020B0604020202020204" pitchFamily="34" charset="0"/>
              <a:cs typeface="Times New Roman" panose="02020603050405020304" pitchFamily="18" charset="0"/>
            </a:endParaRPr>
          </a:p>
          <a:p>
            <a:pPr marL="0" indent="0">
              <a:buClr>
                <a:srgbClr val="FF0000"/>
              </a:buClr>
            </a:pPr>
            <a:r>
              <a:rPr lang="en-US" sz="2000" kern="0" dirty="0">
                <a:solidFill>
                  <a:schemeClr val="tx1">
                    <a:lumMod val="50000"/>
                    <a:lumOff val="50000"/>
                  </a:schemeClr>
                </a:solidFill>
                <a:latin typeface="Arial" panose="020B0604020202020204" pitchFamily="34" charset="0"/>
                <a:cs typeface="Times New Roman" panose="02020603050405020304" pitchFamily="18" charset="0"/>
              </a:rPr>
              <a:t>Similar results emerge for </a:t>
            </a:r>
            <a:r>
              <a:rPr lang="en-US" sz="2000" kern="0" dirty="0">
                <a:solidFill>
                  <a:srgbClr val="2ABDF2"/>
                </a:solidFill>
                <a:latin typeface="Arial" panose="020B0604020202020204" pitchFamily="34" charset="0"/>
                <a:cs typeface="Times New Roman" panose="02020603050405020304" pitchFamily="18" charset="0"/>
              </a:rPr>
              <a:t>food security</a:t>
            </a:r>
            <a:r>
              <a:rPr lang="en-US" sz="2000" kern="0" dirty="0">
                <a:solidFill>
                  <a:schemeClr val="tx1">
                    <a:lumMod val="50000"/>
                    <a:lumOff val="50000"/>
                  </a:schemeClr>
                </a:solidFill>
                <a:latin typeface="Arial" panose="020B0604020202020204" pitchFamily="34" charset="0"/>
                <a:cs typeface="Times New Roman" panose="02020603050405020304" pitchFamily="18" charset="0"/>
              </a:rPr>
              <a:t>, measured using the </a:t>
            </a:r>
            <a:r>
              <a:rPr lang="en-US" sz="2000" kern="0" dirty="0">
                <a:solidFill>
                  <a:srgbClr val="2ABDF2"/>
                </a:solidFill>
                <a:latin typeface="Arial" panose="020B0604020202020204" pitchFamily="34" charset="0"/>
                <a:cs typeface="Times New Roman" panose="02020603050405020304" pitchFamily="18" charset="0"/>
              </a:rPr>
              <a:t>FCS</a:t>
            </a:r>
            <a:r>
              <a:rPr lang="en-US" sz="2000" kern="0" dirty="0">
                <a:solidFill>
                  <a:schemeClr val="tx1">
                    <a:lumMod val="50000"/>
                    <a:lumOff val="50000"/>
                  </a:schemeClr>
                </a:solidFill>
                <a:latin typeface="Arial" panose="020B0604020202020204" pitchFamily="34" charset="0"/>
                <a:cs typeface="Times New Roman" panose="02020603050405020304" pitchFamily="18" charset="0"/>
              </a:rPr>
              <a:t>.</a:t>
            </a:r>
          </a:p>
        </p:txBody>
      </p:sp>
    </p:spTree>
    <p:extLst>
      <p:ext uri="{BB962C8B-B14F-4D97-AF65-F5344CB8AC3E}">
        <p14:creationId xmlns:p14="http://schemas.microsoft.com/office/powerpoint/2010/main" val="3889634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2">
            <a:extLst>
              <a:ext uri="{FF2B5EF4-FFF2-40B4-BE49-F238E27FC236}">
                <a16:creationId xmlns:a16="http://schemas.microsoft.com/office/drawing/2014/main" id="{1E3B2566-B544-495E-9E19-30C52817FEBE}"/>
              </a:ext>
            </a:extLst>
          </p:cNvPr>
          <p:cNvSpPr>
            <a:spLocks noGrp="1"/>
          </p:cNvSpPr>
          <p:nvPr>
            <p:ph type="title"/>
          </p:nvPr>
        </p:nvSpPr>
        <p:spPr>
          <a:xfrm>
            <a:off x="496856" y="207371"/>
            <a:ext cx="12522458" cy="861774"/>
          </a:xfrm>
        </p:spPr>
        <p:txBody>
          <a:bodyPr/>
          <a:lstStyle/>
          <a:p>
            <a:r>
              <a:rPr lang="en-US" sz="2800" dirty="0"/>
              <a:t>For non-monetary poverty, access to improved water is </a:t>
            </a:r>
            <a:r>
              <a:rPr lang="en-US" sz="2800" u="sng" dirty="0"/>
              <a:t>more</a:t>
            </a:r>
            <a:r>
              <a:rPr lang="en-US" sz="2800" dirty="0"/>
              <a:t> prevalent in camps; this gap widens when comparing to catchment areas</a:t>
            </a:r>
          </a:p>
        </p:txBody>
      </p:sp>
      <p:graphicFrame>
        <p:nvGraphicFramePr>
          <p:cNvPr id="3" name="Table 2">
            <a:extLst>
              <a:ext uri="{FF2B5EF4-FFF2-40B4-BE49-F238E27FC236}">
                <a16:creationId xmlns:a16="http://schemas.microsoft.com/office/drawing/2014/main" id="{BEB39EEF-A11D-14F2-D145-593E4EE6F3D1}"/>
              </a:ext>
            </a:extLst>
          </p:cNvPr>
          <p:cNvGraphicFramePr>
            <a:graphicFrameLocks noGrp="1"/>
          </p:cNvGraphicFramePr>
          <p:nvPr>
            <p:extLst>
              <p:ext uri="{D42A27DB-BD31-4B8C-83A1-F6EECF244321}">
                <p14:modId xmlns:p14="http://schemas.microsoft.com/office/powerpoint/2010/main" val="586381957"/>
              </p:ext>
            </p:extLst>
          </p:nvPr>
        </p:nvGraphicFramePr>
        <p:xfrm>
          <a:off x="1560443" y="2232591"/>
          <a:ext cx="10467473" cy="3530539"/>
        </p:xfrm>
        <a:graphic>
          <a:graphicData uri="http://schemas.openxmlformats.org/drawingml/2006/table">
            <a:tbl>
              <a:tblPr firstRow="1" firstCol="1" bandRow="1"/>
              <a:tblGrid>
                <a:gridCol w="4026295">
                  <a:extLst>
                    <a:ext uri="{9D8B030D-6E8A-4147-A177-3AD203B41FA5}">
                      <a16:colId xmlns:a16="http://schemas.microsoft.com/office/drawing/2014/main" val="2747168058"/>
                    </a:ext>
                  </a:extLst>
                </a:gridCol>
                <a:gridCol w="3220589">
                  <a:extLst>
                    <a:ext uri="{9D8B030D-6E8A-4147-A177-3AD203B41FA5}">
                      <a16:colId xmlns:a16="http://schemas.microsoft.com/office/drawing/2014/main" val="3206562250"/>
                    </a:ext>
                  </a:extLst>
                </a:gridCol>
                <a:gridCol w="3220589">
                  <a:extLst>
                    <a:ext uri="{9D8B030D-6E8A-4147-A177-3AD203B41FA5}">
                      <a16:colId xmlns:a16="http://schemas.microsoft.com/office/drawing/2014/main" val="3128967258"/>
                    </a:ext>
                  </a:extLst>
                </a:gridCol>
              </a:tblGrid>
              <a:tr h="607539">
                <a:tc>
                  <a:txBody>
                    <a:bodyPr/>
                    <a:lstStyle/>
                    <a:p>
                      <a:pPr marL="0" marR="0">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Deprivation indicator (1=deprived, 0=not deprived)</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Compared to all out-of-camp households</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Compared to sous-préfecture catchment area</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68585154"/>
                  </a:ext>
                </a:extLst>
              </a:tr>
              <a:tr h="292300">
                <a:tc>
                  <a:txBody>
                    <a:bodyPr/>
                    <a:lstStyle/>
                    <a:p>
                      <a:pPr marL="0" marR="0">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Educational enrolment</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0.0513</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-0.0055</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611371641"/>
                  </a:ext>
                </a:extLst>
              </a:tr>
              <a:tr h="292300">
                <a:tc>
                  <a:txBody>
                    <a:bodyPr/>
                    <a:lstStyle/>
                    <a:p>
                      <a:pPr marL="0" marR="0">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 </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(0.3191)</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(0.9252)</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9199089"/>
                  </a:ext>
                </a:extLst>
              </a:tr>
              <a:tr h="292300">
                <a:tc>
                  <a:txBody>
                    <a:bodyPr/>
                    <a:lstStyle/>
                    <a:p>
                      <a:pPr marL="0" marR="0">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Educational attainment</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0.0825*</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0.0073</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061681588"/>
                  </a:ext>
                </a:extLst>
              </a:tr>
              <a:tr h="292300">
                <a:tc>
                  <a:txBody>
                    <a:bodyPr/>
                    <a:lstStyle/>
                    <a:p>
                      <a:pPr marL="0" marR="0">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 </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(0.0806)</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(0.8967)</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78396589"/>
                  </a:ext>
                </a:extLst>
              </a:tr>
              <a:tr h="292300">
                <a:tc>
                  <a:txBody>
                    <a:bodyPr/>
                    <a:lstStyle/>
                    <a:p>
                      <a:pPr marL="0" marR="0">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Water</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-0.1407***</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-0.2372***</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96590916"/>
                  </a:ext>
                </a:extLst>
              </a:tr>
              <a:tr h="292300">
                <a:tc>
                  <a:txBody>
                    <a:bodyPr/>
                    <a:lstStyle/>
                    <a:p>
                      <a:pPr marL="0" marR="0">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 </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(0.0041)</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(0.0003)</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63397817"/>
                  </a:ext>
                </a:extLst>
              </a:tr>
              <a:tr h="292300">
                <a:tc>
                  <a:txBody>
                    <a:bodyPr/>
                    <a:lstStyle/>
                    <a:p>
                      <a:pPr marL="0" marR="0">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Sanitation</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-0.0303</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-0.0413</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18506070"/>
                  </a:ext>
                </a:extLst>
              </a:tr>
              <a:tr h="292300">
                <a:tc>
                  <a:txBody>
                    <a:bodyPr/>
                    <a:lstStyle/>
                    <a:p>
                      <a:pPr marL="0" marR="0">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 </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(0.6749)</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(0.5973)</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44421192"/>
                  </a:ext>
                </a:extLst>
              </a:tr>
              <a:tr h="292300">
                <a:tc>
                  <a:txBody>
                    <a:bodyPr/>
                    <a:lstStyle/>
                    <a:p>
                      <a:pPr marL="0" marR="0">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Electricity</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0.1068***</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0.0583***</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835027673"/>
                  </a:ext>
                </a:extLst>
              </a:tr>
              <a:tr h="292300">
                <a:tc>
                  <a:txBody>
                    <a:bodyPr/>
                    <a:lstStyle/>
                    <a:p>
                      <a:pPr marL="0" marR="0">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 </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(0.0000)</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rgbClr val="000000"/>
                          </a:solidFill>
                          <a:effectLst/>
                          <a:latin typeface="+mn-lt"/>
                          <a:ea typeface="Times New Roman" panose="02020603050405020304" pitchFamily="18" charset="0"/>
                          <a:cs typeface="Calibri" panose="020F0502020204030204" pitchFamily="34" charset="0"/>
                        </a:rPr>
                        <a:t>(0.0076)</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40753875"/>
                  </a:ext>
                </a:extLst>
              </a:tr>
            </a:tbl>
          </a:graphicData>
        </a:graphic>
      </p:graphicFrame>
      <p:sp>
        <p:nvSpPr>
          <p:cNvPr id="4" name="TextBox 3">
            <a:extLst>
              <a:ext uri="{FF2B5EF4-FFF2-40B4-BE49-F238E27FC236}">
                <a16:creationId xmlns:a16="http://schemas.microsoft.com/office/drawing/2014/main" id="{FAE49C1A-9836-C0ED-4E16-5062D2620706}"/>
              </a:ext>
            </a:extLst>
          </p:cNvPr>
          <p:cNvSpPr txBox="1"/>
          <p:nvPr/>
        </p:nvSpPr>
        <p:spPr>
          <a:xfrm flipH="1">
            <a:off x="2501272" y="1467850"/>
            <a:ext cx="8585813" cy="369332"/>
          </a:xfrm>
          <a:prstGeom prst="rect">
            <a:avLst/>
          </a:prstGeom>
          <a:noFill/>
        </p:spPr>
        <p:txBody>
          <a:bodyPr wrap="square" rtlCol="0">
            <a:spAutoFit/>
          </a:bodyPr>
          <a:lstStyle/>
          <a:p>
            <a:pPr algn="ctr"/>
            <a:r>
              <a:rPr lang="en-US" sz="1800" dirty="0">
                <a:solidFill>
                  <a:schemeClr val="bg1">
                    <a:lumMod val="50000"/>
                  </a:schemeClr>
                </a:solidFill>
                <a:latin typeface="+mj-lt"/>
              </a:rPr>
              <a:t>Comparing non-monetary poverty for in-camp and out-of-camp households</a:t>
            </a:r>
          </a:p>
        </p:txBody>
      </p:sp>
      <p:sp>
        <p:nvSpPr>
          <p:cNvPr id="5" name="TextBox 4">
            <a:extLst>
              <a:ext uri="{FF2B5EF4-FFF2-40B4-BE49-F238E27FC236}">
                <a16:creationId xmlns:a16="http://schemas.microsoft.com/office/drawing/2014/main" id="{36C7D51C-709A-06F8-4645-A4370C96BD38}"/>
              </a:ext>
            </a:extLst>
          </p:cNvPr>
          <p:cNvSpPr txBox="1"/>
          <p:nvPr/>
        </p:nvSpPr>
        <p:spPr>
          <a:xfrm>
            <a:off x="1560443" y="6160169"/>
            <a:ext cx="10467473" cy="430887"/>
          </a:xfrm>
          <a:prstGeom prst="rect">
            <a:avLst/>
          </a:prstGeom>
          <a:noFill/>
        </p:spPr>
        <p:txBody>
          <a:bodyPr wrap="square">
            <a:spAutoFit/>
          </a:bodyPr>
          <a:lstStyle/>
          <a:p>
            <a:pPr marL="0" marR="0" lvl="0" indent="0" algn="l" defTabSz="1036291" rtl="0" eaLnBrk="1" fontAlgn="b"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Note: * p&lt;0.10, ** p&lt;0.05, *** p&lt;0.01. p-values in parentheses. Coefficients for different dependent variables shown in each row. Standard errors clustered at the enumeration area level. Sample sizes and R-squared values not reported for parsimony. Source: 2021 EHCVM and authors’ calculations. </a:t>
            </a:r>
          </a:p>
        </p:txBody>
      </p:sp>
      <p:sp>
        <p:nvSpPr>
          <p:cNvPr id="6" name="Rectangle 5">
            <a:extLst>
              <a:ext uri="{FF2B5EF4-FFF2-40B4-BE49-F238E27FC236}">
                <a16:creationId xmlns:a16="http://schemas.microsoft.com/office/drawing/2014/main" id="{2D435E9C-D66D-74FC-CA40-47A4B64C841C}"/>
              </a:ext>
            </a:extLst>
          </p:cNvPr>
          <p:cNvSpPr/>
          <p:nvPr/>
        </p:nvSpPr>
        <p:spPr bwMode="auto">
          <a:xfrm>
            <a:off x="1383631" y="3970422"/>
            <a:ext cx="10852485" cy="661737"/>
          </a:xfrm>
          <a:prstGeom prst="rect">
            <a:avLst/>
          </a:prstGeom>
          <a:noFill/>
          <a:ln w="3810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Tree>
    <p:extLst>
      <p:ext uri="{BB962C8B-B14F-4D97-AF65-F5344CB8AC3E}">
        <p14:creationId xmlns:p14="http://schemas.microsoft.com/office/powerpoint/2010/main" val="2137306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2">
            <a:extLst>
              <a:ext uri="{FF2B5EF4-FFF2-40B4-BE49-F238E27FC236}">
                <a16:creationId xmlns:a16="http://schemas.microsoft.com/office/drawing/2014/main" id="{1E3B2566-B544-495E-9E19-30C52817FEBE}"/>
              </a:ext>
            </a:extLst>
          </p:cNvPr>
          <p:cNvSpPr>
            <a:spLocks noGrp="1"/>
          </p:cNvSpPr>
          <p:nvPr>
            <p:ph type="title"/>
          </p:nvPr>
        </p:nvSpPr>
        <p:spPr>
          <a:xfrm>
            <a:off x="496856" y="207371"/>
            <a:ext cx="12522458" cy="430887"/>
          </a:xfrm>
        </p:spPr>
        <p:txBody>
          <a:bodyPr/>
          <a:lstStyle/>
          <a:p>
            <a:r>
              <a:rPr lang="en-US" sz="2800" dirty="0"/>
              <a:t>Road map</a:t>
            </a:r>
          </a:p>
        </p:txBody>
      </p:sp>
      <p:sp>
        <p:nvSpPr>
          <p:cNvPr id="21" name="Text Placeholder 3">
            <a:extLst>
              <a:ext uri="{FF2B5EF4-FFF2-40B4-BE49-F238E27FC236}">
                <a16:creationId xmlns:a16="http://schemas.microsoft.com/office/drawing/2014/main" id="{3142CE85-036C-459B-B2C2-BAB1D15417A3}"/>
              </a:ext>
            </a:extLst>
          </p:cNvPr>
          <p:cNvSpPr txBox="1">
            <a:spLocks/>
          </p:cNvSpPr>
          <p:nvPr/>
        </p:nvSpPr>
        <p:spPr>
          <a:xfrm>
            <a:off x="133811" y="2308610"/>
            <a:ext cx="13248547" cy="2436410"/>
          </a:xfrm>
          <a:prstGeom prst="rect">
            <a:avLst/>
          </a:prstGeom>
        </p:spPr>
        <p:txBody>
          <a:bodyPr/>
          <a:lstStyle>
            <a:lvl1pPr marL="388610" indent="-388610" algn="l" rtl="0" eaLnBrk="1" fontAlgn="base" hangingPunct="1">
              <a:lnSpc>
                <a:spcPct val="100000"/>
              </a:lnSpc>
              <a:spcBef>
                <a:spcPts val="1020"/>
              </a:spcBef>
              <a:spcAft>
                <a:spcPct val="0"/>
              </a:spcAft>
              <a:buClr>
                <a:srgbClr val="00783C"/>
              </a:buClr>
              <a:defRPr>
                <a:solidFill>
                  <a:schemeClr val="tx1"/>
                </a:solidFill>
                <a:latin typeface="+mn-lt"/>
                <a:ea typeface="MS PGothic" pitchFamily="34" charset="-128"/>
                <a:cs typeface="+mn-cs"/>
              </a:defRPr>
            </a:lvl1pPr>
            <a:lvl2pPr marL="841987" indent="-323841" algn="l" rtl="0" eaLnBrk="1" fontAlgn="base" hangingPunct="1">
              <a:lnSpc>
                <a:spcPct val="100000"/>
              </a:lnSpc>
              <a:spcBef>
                <a:spcPts val="1020"/>
              </a:spcBef>
              <a:spcAft>
                <a:spcPct val="0"/>
              </a:spcAft>
              <a:buClr>
                <a:srgbClr val="00783C"/>
              </a:buClr>
              <a:buFont typeface="Wingdings" pitchFamily="2" charset="2"/>
              <a:defRPr>
                <a:solidFill>
                  <a:schemeClr val="tx1"/>
                </a:solidFill>
                <a:latin typeface="+mn-lt"/>
                <a:ea typeface="MS PGothic" pitchFamily="34" charset="-128"/>
              </a:defRPr>
            </a:lvl2pPr>
            <a:lvl3pPr marL="5398" indent="1030895" algn="l" rtl="0" eaLnBrk="1" fontAlgn="base" hangingPunct="1">
              <a:lnSpc>
                <a:spcPct val="100000"/>
              </a:lnSpc>
              <a:spcBef>
                <a:spcPts val="1020"/>
              </a:spcBef>
              <a:spcAft>
                <a:spcPct val="0"/>
              </a:spcAft>
              <a:buClr>
                <a:srgbClr val="00783C"/>
              </a:buClr>
              <a:defRPr>
                <a:solidFill>
                  <a:schemeClr val="tx1"/>
                </a:solidFill>
                <a:latin typeface="+mn-lt"/>
                <a:ea typeface="MS PGothic" pitchFamily="34" charset="-128"/>
              </a:defRPr>
            </a:lvl3pPr>
            <a:lvl4pPr marL="1813510" indent="-259073" algn="l" rtl="0" eaLnBrk="1" fontAlgn="base" hangingPunct="1">
              <a:lnSpc>
                <a:spcPct val="100000"/>
              </a:lnSpc>
              <a:spcBef>
                <a:spcPts val="1020"/>
              </a:spcBef>
              <a:spcAft>
                <a:spcPct val="0"/>
              </a:spcAft>
              <a:buClr>
                <a:srgbClr val="00783C"/>
              </a:buClr>
              <a:defRPr>
                <a:solidFill>
                  <a:schemeClr val="tx1"/>
                </a:solidFill>
                <a:latin typeface="+mn-lt"/>
                <a:ea typeface="MS PGothic" pitchFamily="34" charset="-128"/>
              </a:defRPr>
            </a:lvl4pPr>
            <a:lvl5pPr marL="2331655" indent="-259073" algn="l" rtl="0" eaLnBrk="1" fontAlgn="base" hangingPunct="1">
              <a:lnSpc>
                <a:spcPct val="100000"/>
              </a:lnSpc>
              <a:spcBef>
                <a:spcPts val="1020"/>
              </a:spcBef>
              <a:spcAft>
                <a:spcPct val="0"/>
              </a:spcAft>
              <a:buClr>
                <a:srgbClr val="00783C"/>
              </a:buClr>
              <a:defRPr>
                <a:solidFill>
                  <a:schemeClr val="tx1"/>
                </a:solidFill>
                <a:latin typeface="+mn-lt"/>
                <a:ea typeface="MS PGothic" pitchFamily="34" charset="-128"/>
              </a:defRPr>
            </a:lvl5pPr>
            <a:lvl6pPr marL="2849801" indent="-259073" algn="l" rtl="0" eaLnBrk="1" fontAlgn="base" hangingPunct="1">
              <a:spcBef>
                <a:spcPct val="20000"/>
              </a:spcBef>
              <a:spcAft>
                <a:spcPct val="0"/>
              </a:spcAft>
              <a:buClr>
                <a:srgbClr val="00783C"/>
              </a:buClr>
              <a:buChar char="»"/>
              <a:defRPr sz="1813">
                <a:solidFill>
                  <a:schemeClr val="tx1"/>
                </a:solidFill>
                <a:latin typeface="+mn-lt"/>
              </a:defRPr>
            </a:lvl6pPr>
            <a:lvl7pPr marL="3367946" indent="-259073" algn="l" rtl="0" eaLnBrk="1" fontAlgn="base" hangingPunct="1">
              <a:spcBef>
                <a:spcPct val="20000"/>
              </a:spcBef>
              <a:spcAft>
                <a:spcPct val="0"/>
              </a:spcAft>
              <a:buClr>
                <a:srgbClr val="00783C"/>
              </a:buClr>
              <a:buChar char="»"/>
              <a:defRPr sz="1813">
                <a:solidFill>
                  <a:schemeClr val="tx1"/>
                </a:solidFill>
                <a:latin typeface="+mn-lt"/>
              </a:defRPr>
            </a:lvl7pPr>
            <a:lvl8pPr marL="3886092" indent="-259073" algn="l" rtl="0" eaLnBrk="1" fontAlgn="base" hangingPunct="1">
              <a:spcBef>
                <a:spcPct val="20000"/>
              </a:spcBef>
              <a:spcAft>
                <a:spcPct val="0"/>
              </a:spcAft>
              <a:buClr>
                <a:srgbClr val="00783C"/>
              </a:buClr>
              <a:buChar char="»"/>
              <a:defRPr sz="1813">
                <a:solidFill>
                  <a:schemeClr val="tx1"/>
                </a:solidFill>
                <a:latin typeface="+mn-lt"/>
              </a:defRPr>
            </a:lvl8pPr>
            <a:lvl9pPr marL="4404237" indent="-259073" algn="l" rtl="0" eaLnBrk="1" fontAlgn="base" hangingPunct="1">
              <a:spcBef>
                <a:spcPct val="20000"/>
              </a:spcBef>
              <a:spcAft>
                <a:spcPct val="0"/>
              </a:spcAft>
              <a:buClr>
                <a:srgbClr val="00783C"/>
              </a:buClr>
              <a:buChar char="»"/>
              <a:defRPr sz="1813">
                <a:solidFill>
                  <a:schemeClr val="tx1"/>
                </a:solidFill>
                <a:latin typeface="+mn-lt"/>
              </a:defRPr>
            </a:lvl9pPr>
          </a:lstStyle>
          <a:p>
            <a:pPr>
              <a:buClr>
                <a:srgbClr val="00B0F0"/>
              </a:buClr>
              <a:buFont typeface="+mj-lt"/>
              <a:buAutoNum type="arabicPeriod"/>
            </a:pPr>
            <a:r>
              <a:rPr lang="en-US" sz="2000" kern="0" dirty="0">
                <a:solidFill>
                  <a:srgbClr val="2ABDF2"/>
                </a:solidFill>
                <a:latin typeface="Arial" panose="020B0604020202020204" pitchFamily="34" charset="0"/>
                <a:cs typeface="Times New Roman" panose="02020603050405020304" pitchFamily="18" charset="0"/>
              </a:rPr>
              <a:t>Data </a:t>
            </a:r>
          </a:p>
          <a:p>
            <a:pPr>
              <a:buClr>
                <a:srgbClr val="00B0F0"/>
              </a:buClr>
              <a:buFont typeface="+mj-lt"/>
              <a:buAutoNum type="arabicPeriod"/>
            </a:pPr>
            <a:endParaRPr lang="en-US" sz="2000" kern="0" dirty="0">
              <a:solidFill>
                <a:srgbClr val="2ABDF2"/>
              </a:solidFill>
              <a:latin typeface="Arial" panose="020B0604020202020204" pitchFamily="34" charset="0"/>
              <a:cs typeface="Times New Roman" panose="02020603050405020304" pitchFamily="18" charset="0"/>
            </a:endParaRPr>
          </a:p>
          <a:p>
            <a:pPr>
              <a:buClr>
                <a:srgbClr val="00B0F0"/>
              </a:buClr>
              <a:buFont typeface="+mj-lt"/>
              <a:buAutoNum type="arabicPeriod"/>
            </a:pPr>
            <a:r>
              <a:rPr lang="en-US" sz="2000" kern="0" dirty="0">
                <a:solidFill>
                  <a:srgbClr val="2ABDF2"/>
                </a:solidFill>
                <a:latin typeface="Arial" panose="020B0604020202020204" pitchFamily="34" charset="0"/>
                <a:cs typeface="Times New Roman" panose="02020603050405020304" pitchFamily="18" charset="0"/>
              </a:rPr>
              <a:t>Methodology</a:t>
            </a:r>
          </a:p>
          <a:p>
            <a:pPr>
              <a:buClr>
                <a:srgbClr val="00B0F0"/>
              </a:buClr>
              <a:buFont typeface="+mj-lt"/>
              <a:buAutoNum type="arabicPeriod"/>
            </a:pPr>
            <a:endParaRPr lang="en-US" sz="2000" kern="0" dirty="0">
              <a:solidFill>
                <a:srgbClr val="2ABDF2"/>
              </a:solidFill>
              <a:latin typeface="Arial" panose="020B0604020202020204" pitchFamily="34" charset="0"/>
              <a:cs typeface="Times New Roman" panose="02020603050405020304" pitchFamily="18" charset="0"/>
            </a:endParaRPr>
          </a:p>
          <a:p>
            <a:pPr>
              <a:buClr>
                <a:srgbClr val="00B0F0"/>
              </a:buClr>
              <a:buFont typeface="+mj-lt"/>
              <a:buAutoNum type="arabicPeriod"/>
            </a:pPr>
            <a:r>
              <a:rPr lang="en-US" sz="2000" kern="0" dirty="0">
                <a:solidFill>
                  <a:srgbClr val="2ABDF2"/>
                </a:solidFill>
                <a:latin typeface="Arial" panose="020B0604020202020204" pitchFamily="34" charset="0"/>
                <a:cs typeface="Times New Roman" panose="02020603050405020304" pitchFamily="18" charset="0"/>
              </a:rPr>
              <a:t>Results</a:t>
            </a:r>
          </a:p>
          <a:p>
            <a:pPr>
              <a:buClr>
                <a:srgbClr val="00B0F0"/>
              </a:buClr>
              <a:buFont typeface="+mj-lt"/>
              <a:buAutoNum type="arabicPeriod"/>
            </a:pPr>
            <a:endParaRPr lang="en-US" sz="2000" kern="0" dirty="0">
              <a:solidFill>
                <a:srgbClr val="2ABDF2"/>
              </a:solidFill>
              <a:latin typeface="Arial" panose="020B0604020202020204" pitchFamily="34" charset="0"/>
              <a:cs typeface="Times New Roman" panose="02020603050405020304" pitchFamily="18" charset="0"/>
            </a:endParaRPr>
          </a:p>
          <a:p>
            <a:pPr>
              <a:buClr>
                <a:srgbClr val="00B0F0"/>
              </a:buClr>
              <a:buFont typeface="+mj-lt"/>
              <a:buAutoNum type="arabicPeriod"/>
            </a:pPr>
            <a:r>
              <a:rPr lang="en-US" sz="2000" kern="0" dirty="0">
                <a:solidFill>
                  <a:srgbClr val="2ABDF2"/>
                </a:solidFill>
                <a:latin typeface="Arial" panose="020B0604020202020204" pitchFamily="34" charset="0"/>
                <a:cs typeface="Times New Roman" panose="02020603050405020304" pitchFamily="18" charset="0"/>
              </a:rPr>
              <a:t>Discussion</a:t>
            </a:r>
          </a:p>
        </p:txBody>
      </p:sp>
    </p:spTree>
    <p:extLst>
      <p:ext uri="{BB962C8B-B14F-4D97-AF65-F5344CB8AC3E}">
        <p14:creationId xmlns:p14="http://schemas.microsoft.com/office/powerpoint/2010/main" val="219918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21">
                                            <p:txEl>
                                              <p:pRg st="0" end="0"/>
                                            </p:txEl>
                                          </p:spTgt>
                                        </p:tgtEl>
                                        <p:attrNameLst>
                                          <p:attrName>style.color</p:attrName>
                                        </p:attrNameLst>
                                      </p:cBhvr>
                                      <p:to>
                                        <a:srgbClr val="7F7F7F"/>
                                      </p:to>
                                    </p:animClr>
                                    <p:animClr clrSpc="rgb" dir="cw">
                                      <p:cBhvr>
                                        <p:cTn id="7" dur="500" fill="hold"/>
                                        <p:tgtEl>
                                          <p:spTgt spid="21">
                                            <p:txEl>
                                              <p:pRg st="0" end="0"/>
                                            </p:txEl>
                                          </p:spTgt>
                                        </p:tgtEl>
                                        <p:attrNameLst>
                                          <p:attrName>fillcolor</p:attrName>
                                        </p:attrNameLst>
                                      </p:cBhvr>
                                      <p:to>
                                        <a:srgbClr val="7F7F7F"/>
                                      </p:to>
                                    </p:animClr>
                                    <p:set>
                                      <p:cBhvr>
                                        <p:cTn id="8" dur="500" fill="hold"/>
                                        <p:tgtEl>
                                          <p:spTgt spid="21">
                                            <p:txEl>
                                              <p:pRg st="0" end="0"/>
                                            </p:txEl>
                                          </p:spTgt>
                                        </p:tgtEl>
                                        <p:attrNameLst>
                                          <p:attrName>fill.type</p:attrName>
                                        </p:attrNameLst>
                                      </p:cBhvr>
                                      <p:to>
                                        <p:strVal val="solid"/>
                                      </p:to>
                                    </p:set>
                                    <p:set>
                                      <p:cBhvr>
                                        <p:cTn id="9" dur="500" fill="hold"/>
                                        <p:tgtEl>
                                          <p:spTgt spid="21">
                                            <p:txEl>
                                              <p:pRg st="0" end="0"/>
                                            </p:txEl>
                                          </p:spTgt>
                                        </p:tgtEl>
                                        <p:attrNameLst>
                                          <p:attrName>fill.on</p:attrName>
                                        </p:attrNameLst>
                                      </p:cBhvr>
                                      <p:to>
                                        <p:strVal val="true"/>
                                      </p:to>
                                    </p:set>
                                  </p:childTnLst>
                                </p:cTn>
                              </p:par>
                              <p:par>
                                <p:cTn id="10" presetID="19" presetClass="emph" presetSubtype="0" fill="hold" nodeType="withEffect">
                                  <p:stCondLst>
                                    <p:cond delay="0"/>
                                  </p:stCondLst>
                                  <p:childTnLst>
                                    <p:animClr clrSpc="rgb" dir="cw">
                                      <p:cBhvr override="childStyle">
                                        <p:cTn id="11" dur="500" fill="hold"/>
                                        <p:tgtEl>
                                          <p:spTgt spid="21">
                                            <p:txEl>
                                              <p:pRg st="2" end="2"/>
                                            </p:txEl>
                                          </p:spTgt>
                                        </p:tgtEl>
                                        <p:attrNameLst>
                                          <p:attrName>style.color</p:attrName>
                                        </p:attrNameLst>
                                      </p:cBhvr>
                                      <p:to>
                                        <a:srgbClr val="7F7F7F"/>
                                      </p:to>
                                    </p:animClr>
                                    <p:animClr clrSpc="rgb" dir="cw">
                                      <p:cBhvr>
                                        <p:cTn id="12" dur="500" fill="hold"/>
                                        <p:tgtEl>
                                          <p:spTgt spid="21">
                                            <p:txEl>
                                              <p:pRg st="2" end="2"/>
                                            </p:txEl>
                                          </p:spTgt>
                                        </p:tgtEl>
                                        <p:attrNameLst>
                                          <p:attrName>fillcolor</p:attrName>
                                        </p:attrNameLst>
                                      </p:cBhvr>
                                      <p:to>
                                        <a:srgbClr val="7F7F7F"/>
                                      </p:to>
                                    </p:animClr>
                                    <p:set>
                                      <p:cBhvr>
                                        <p:cTn id="13" dur="500" fill="hold"/>
                                        <p:tgtEl>
                                          <p:spTgt spid="21">
                                            <p:txEl>
                                              <p:pRg st="2" end="2"/>
                                            </p:txEl>
                                          </p:spTgt>
                                        </p:tgtEl>
                                        <p:attrNameLst>
                                          <p:attrName>fill.type</p:attrName>
                                        </p:attrNameLst>
                                      </p:cBhvr>
                                      <p:to>
                                        <p:strVal val="solid"/>
                                      </p:to>
                                    </p:set>
                                    <p:set>
                                      <p:cBhvr>
                                        <p:cTn id="14" dur="500" fill="hold"/>
                                        <p:tgtEl>
                                          <p:spTgt spid="21">
                                            <p:txEl>
                                              <p:pRg st="2" end="2"/>
                                            </p:txEl>
                                          </p:spTgt>
                                        </p:tgtEl>
                                        <p:attrNameLst>
                                          <p:attrName>fill.on</p:attrName>
                                        </p:attrNameLst>
                                      </p:cBhvr>
                                      <p:to>
                                        <p:strVal val="true"/>
                                      </p:to>
                                    </p:set>
                                  </p:childTnLst>
                                </p:cTn>
                              </p:par>
                              <p:par>
                                <p:cTn id="15" presetID="19" presetClass="emph" presetSubtype="0" fill="hold" nodeType="withEffect">
                                  <p:stCondLst>
                                    <p:cond delay="0"/>
                                  </p:stCondLst>
                                  <p:childTnLst>
                                    <p:animClr clrSpc="rgb" dir="cw">
                                      <p:cBhvr override="childStyle">
                                        <p:cTn id="16" dur="500" fill="hold"/>
                                        <p:tgtEl>
                                          <p:spTgt spid="21">
                                            <p:txEl>
                                              <p:pRg st="4" end="4"/>
                                            </p:txEl>
                                          </p:spTgt>
                                        </p:tgtEl>
                                        <p:attrNameLst>
                                          <p:attrName>style.color</p:attrName>
                                        </p:attrNameLst>
                                      </p:cBhvr>
                                      <p:to>
                                        <a:srgbClr val="7F7F7F"/>
                                      </p:to>
                                    </p:animClr>
                                    <p:animClr clrSpc="rgb" dir="cw">
                                      <p:cBhvr>
                                        <p:cTn id="17" dur="500" fill="hold"/>
                                        <p:tgtEl>
                                          <p:spTgt spid="21">
                                            <p:txEl>
                                              <p:pRg st="4" end="4"/>
                                            </p:txEl>
                                          </p:spTgt>
                                        </p:tgtEl>
                                        <p:attrNameLst>
                                          <p:attrName>fillcolor</p:attrName>
                                        </p:attrNameLst>
                                      </p:cBhvr>
                                      <p:to>
                                        <a:srgbClr val="7F7F7F"/>
                                      </p:to>
                                    </p:animClr>
                                    <p:set>
                                      <p:cBhvr>
                                        <p:cTn id="18" dur="500" fill="hold"/>
                                        <p:tgtEl>
                                          <p:spTgt spid="21">
                                            <p:txEl>
                                              <p:pRg st="4" end="4"/>
                                            </p:txEl>
                                          </p:spTgt>
                                        </p:tgtEl>
                                        <p:attrNameLst>
                                          <p:attrName>fill.type</p:attrName>
                                        </p:attrNameLst>
                                      </p:cBhvr>
                                      <p:to>
                                        <p:strVal val="solid"/>
                                      </p:to>
                                    </p:set>
                                    <p:set>
                                      <p:cBhvr>
                                        <p:cTn id="19" dur="500" fill="hold"/>
                                        <p:tgtEl>
                                          <p:spTgt spid="21">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2">
            <a:extLst>
              <a:ext uri="{FF2B5EF4-FFF2-40B4-BE49-F238E27FC236}">
                <a16:creationId xmlns:a16="http://schemas.microsoft.com/office/drawing/2014/main" id="{1E3B2566-B544-495E-9E19-30C52817FEBE}"/>
              </a:ext>
            </a:extLst>
          </p:cNvPr>
          <p:cNvSpPr>
            <a:spLocks noGrp="1"/>
          </p:cNvSpPr>
          <p:nvPr>
            <p:ph type="title"/>
          </p:nvPr>
        </p:nvSpPr>
        <p:spPr>
          <a:xfrm>
            <a:off x="496856" y="207371"/>
            <a:ext cx="12522458" cy="861774"/>
          </a:xfrm>
        </p:spPr>
        <p:txBody>
          <a:bodyPr/>
          <a:lstStyle/>
          <a:p>
            <a:r>
              <a:rPr lang="en-US" sz="2800" dirty="0"/>
              <a:t>Going forward, policy and data collection should be adapted to consider not only IDPs but also people who are left behind</a:t>
            </a:r>
          </a:p>
        </p:txBody>
      </p:sp>
      <p:sp>
        <p:nvSpPr>
          <p:cNvPr id="21" name="Text Placeholder 3">
            <a:extLst>
              <a:ext uri="{FF2B5EF4-FFF2-40B4-BE49-F238E27FC236}">
                <a16:creationId xmlns:a16="http://schemas.microsoft.com/office/drawing/2014/main" id="{3142CE85-036C-459B-B2C2-BAB1D15417A3}"/>
              </a:ext>
            </a:extLst>
          </p:cNvPr>
          <p:cNvSpPr txBox="1">
            <a:spLocks/>
          </p:cNvSpPr>
          <p:nvPr/>
        </p:nvSpPr>
        <p:spPr>
          <a:xfrm>
            <a:off x="133811" y="1610778"/>
            <a:ext cx="13248547" cy="2436410"/>
          </a:xfrm>
          <a:prstGeom prst="rect">
            <a:avLst/>
          </a:prstGeom>
        </p:spPr>
        <p:txBody>
          <a:bodyPr/>
          <a:lstStyle>
            <a:lvl1pPr marL="388610" indent="-388610" algn="l" rtl="0" eaLnBrk="1" fontAlgn="base" hangingPunct="1">
              <a:lnSpc>
                <a:spcPct val="100000"/>
              </a:lnSpc>
              <a:spcBef>
                <a:spcPts val="1020"/>
              </a:spcBef>
              <a:spcAft>
                <a:spcPct val="0"/>
              </a:spcAft>
              <a:buClr>
                <a:srgbClr val="00783C"/>
              </a:buClr>
              <a:defRPr>
                <a:solidFill>
                  <a:schemeClr val="tx1"/>
                </a:solidFill>
                <a:latin typeface="+mn-lt"/>
                <a:ea typeface="MS PGothic" pitchFamily="34" charset="-128"/>
                <a:cs typeface="+mn-cs"/>
              </a:defRPr>
            </a:lvl1pPr>
            <a:lvl2pPr marL="841987" indent="-323841" algn="l" rtl="0" eaLnBrk="1" fontAlgn="base" hangingPunct="1">
              <a:lnSpc>
                <a:spcPct val="100000"/>
              </a:lnSpc>
              <a:spcBef>
                <a:spcPts val="1020"/>
              </a:spcBef>
              <a:spcAft>
                <a:spcPct val="0"/>
              </a:spcAft>
              <a:buClr>
                <a:srgbClr val="00783C"/>
              </a:buClr>
              <a:buFont typeface="Wingdings" pitchFamily="2" charset="2"/>
              <a:defRPr>
                <a:solidFill>
                  <a:schemeClr val="tx1"/>
                </a:solidFill>
                <a:latin typeface="+mn-lt"/>
                <a:ea typeface="MS PGothic" pitchFamily="34" charset="-128"/>
              </a:defRPr>
            </a:lvl2pPr>
            <a:lvl3pPr marL="5398" indent="1030895" algn="l" rtl="0" eaLnBrk="1" fontAlgn="base" hangingPunct="1">
              <a:lnSpc>
                <a:spcPct val="100000"/>
              </a:lnSpc>
              <a:spcBef>
                <a:spcPts val="1020"/>
              </a:spcBef>
              <a:spcAft>
                <a:spcPct val="0"/>
              </a:spcAft>
              <a:buClr>
                <a:srgbClr val="00783C"/>
              </a:buClr>
              <a:defRPr>
                <a:solidFill>
                  <a:schemeClr val="tx1"/>
                </a:solidFill>
                <a:latin typeface="+mn-lt"/>
                <a:ea typeface="MS PGothic" pitchFamily="34" charset="-128"/>
              </a:defRPr>
            </a:lvl3pPr>
            <a:lvl4pPr marL="1813510" indent="-259073" algn="l" rtl="0" eaLnBrk="1" fontAlgn="base" hangingPunct="1">
              <a:lnSpc>
                <a:spcPct val="100000"/>
              </a:lnSpc>
              <a:spcBef>
                <a:spcPts val="1020"/>
              </a:spcBef>
              <a:spcAft>
                <a:spcPct val="0"/>
              </a:spcAft>
              <a:buClr>
                <a:srgbClr val="00783C"/>
              </a:buClr>
              <a:defRPr>
                <a:solidFill>
                  <a:schemeClr val="tx1"/>
                </a:solidFill>
                <a:latin typeface="+mn-lt"/>
                <a:ea typeface="MS PGothic" pitchFamily="34" charset="-128"/>
              </a:defRPr>
            </a:lvl4pPr>
            <a:lvl5pPr marL="2331655" indent="-259073" algn="l" rtl="0" eaLnBrk="1" fontAlgn="base" hangingPunct="1">
              <a:lnSpc>
                <a:spcPct val="100000"/>
              </a:lnSpc>
              <a:spcBef>
                <a:spcPts val="1020"/>
              </a:spcBef>
              <a:spcAft>
                <a:spcPct val="0"/>
              </a:spcAft>
              <a:buClr>
                <a:srgbClr val="00783C"/>
              </a:buClr>
              <a:defRPr>
                <a:solidFill>
                  <a:schemeClr val="tx1"/>
                </a:solidFill>
                <a:latin typeface="+mn-lt"/>
                <a:ea typeface="MS PGothic" pitchFamily="34" charset="-128"/>
              </a:defRPr>
            </a:lvl5pPr>
            <a:lvl6pPr marL="2849801" indent="-259073" algn="l" rtl="0" eaLnBrk="1" fontAlgn="base" hangingPunct="1">
              <a:spcBef>
                <a:spcPct val="20000"/>
              </a:spcBef>
              <a:spcAft>
                <a:spcPct val="0"/>
              </a:spcAft>
              <a:buClr>
                <a:srgbClr val="00783C"/>
              </a:buClr>
              <a:buChar char="»"/>
              <a:defRPr sz="1813">
                <a:solidFill>
                  <a:schemeClr val="tx1"/>
                </a:solidFill>
                <a:latin typeface="+mn-lt"/>
              </a:defRPr>
            </a:lvl6pPr>
            <a:lvl7pPr marL="3367946" indent="-259073" algn="l" rtl="0" eaLnBrk="1" fontAlgn="base" hangingPunct="1">
              <a:spcBef>
                <a:spcPct val="20000"/>
              </a:spcBef>
              <a:spcAft>
                <a:spcPct val="0"/>
              </a:spcAft>
              <a:buClr>
                <a:srgbClr val="00783C"/>
              </a:buClr>
              <a:buChar char="»"/>
              <a:defRPr sz="1813">
                <a:solidFill>
                  <a:schemeClr val="tx1"/>
                </a:solidFill>
                <a:latin typeface="+mn-lt"/>
              </a:defRPr>
            </a:lvl7pPr>
            <a:lvl8pPr marL="3886092" indent="-259073" algn="l" rtl="0" eaLnBrk="1" fontAlgn="base" hangingPunct="1">
              <a:spcBef>
                <a:spcPct val="20000"/>
              </a:spcBef>
              <a:spcAft>
                <a:spcPct val="0"/>
              </a:spcAft>
              <a:buClr>
                <a:srgbClr val="00783C"/>
              </a:buClr>
              <a:buChar char="»"/>
              <a:defRPr sz="1813">
                <a:solidFill>
                  <a:schemeClr val="tx1"/>
                </a:solidFill>
                <a:latin typeface="+mn-lt"/>
              </a:defRPr>
            </a:lvl8pPr>
            <a:lvl9pPr marL="4404237" indent="-259073" algn="l" rtl="0" eaLnBrk="1" fontAlgn="base" hangingPunct="1">
              <a:spcBef>
                <a:spcPct val="20000"/>
              </a:spcBef>
              <a:spcAft>
                <a:spcPct val="0"/>
              </a:spcAft>
              <a:buClr>
                <a:srgbClr val="00783C"/>
              </a:buClr>
              <a:buChar char="»"/>
              <a:defRPr sz="1813">
                <a:solidFill>
                  <a:schemeClr val="tx1"/>
                </a:solidFill>
                <a:latin typeface="+mn-lt"/>
              </a:defRPr>
            </a:lvl9pPr>
          </a:lstStyle>
          <a:p>
            <a:pPr marL="0" indent="0">
              <a:buClr>
                <a:srgbClr val="00B0F0"/>
              </a:buClr>
            </a:pPr>
            <a:r>
              <a:rPr lang="en-US" sz="2000" kern="0" dirty="0">
                <a:solidFill>
                  <a:schemeClr val="tx1">
                    <a:lumMod val="50000"/>
                    <a:lumOff val="50000"/>
                  </a:schemeClr>
                </a:solidFill>
                <a:latin typeface="Arial" panose="020B0604020202020204" pitchFamily="34" charset="0"/>
                <a:cs typeface="Times New Roman" panose="02020603050405020304" pitchFamily="18" charset="0"/>
              </a:rPr>
              <a:t>Main message: poverty-reducing interventions should </a:t>
            </a:r>
            <a:r>
              <a:rPr lang="en-US" sz="2000" kern="0" dirty="0">
                <a:solidFill>
                  <a:srgbClr val="2ABDF2"/>
                </a:solidFill>
                <a:latin typeface="Arial" panose="020B0604020202020204" pitchFamily="34" charset="0"/>
                <a:cs typeface="Times New Roman" panose="02020603050405020304" pitchFamily="18" charset="0"/>
              </a:rPr>
              <a:t>consider communities from where displaced people originate </a:t>
            </a:r>
            <a:r>
              <a:rPr lang="en-US" sz="2000" kern="0" dirty="0">
                <a:solidFill>
                  <a:schemeClr val="tx1">
                    <a:lumMod val="50000"/>
                    <a:lumOff val="50000"/>
                  </a:schemeClr>
                </a:solidFill>
                <a:latin typeface="Arial" panose="020B0604020202020204" pitchFamily="34" charset="0"/>
                <a:cs typeface="Times New Roman" panose="02020603050405020304" pitchFamily="18" charset="0"/>
              </a:rPr>
              <a:t>too; they may be </a:t>
            </a:r>
            <a:r>
              <a:rPr lang="en-US" sz="2000" kern="0" dirty="0">
                <a:solidFill>
                  <a:srgbClr val="2ABDF2"/>
                </a:solidFill>
                <a:latin typeface="Arial" panose="020B0604020202020204" pitchFamily="34" charset="0"/>
                <a:cs typeface="Times New Roman" panose="02020603050405020304" pitchFamily="18" charset="0"/>
              </a:rPr>
              <a:t>even harder to reach</a:t>
            </a:r>
            <a:r>
              <a:rPr lang="en-US" sz="2000" kern="0" dirty="0">
                <a:solidFill>
                  <a:schemeClr val="tx1">
                    <a:lumMod val="50000"/>
                    <a:lumOff val="50000"/>
                  </a:schemeClr>
                </a:solidFill>
                <a:latin typeface="Arial" panose="020B0604020202020204" pitchFamily="34" charset="0"/>
                <a:cs typeface="Times New Roman" panose="02020603050405020304" pitchFamily="18" charset="0"/>
              </a:rPr>
              <a:t> with key services (like water and sanitation).</a:t>
            </a:r>
          </a:p>
          <a:p>
            <a:pPr marL="0" indent="0">
              <a:buClr>
                <a:srgbClr val="00B0F0"/>
              </a:buClr>
            </a:pPr>
            <a:endParaRPr lang="en-US" sz="2000" kern="0" dirty="0">
              <a:solidFill>
                <a:schemeClr val="tx1">
                  <a:lumMod val="50000"/>
                  <a:lumOff val="50000"/>
                </a:schemeClr>
              </a:solidFill>
              <a:latin typeface="Arial" panose="020B0604020202020204" pitchFamily="34" charset="0"/>
              <a:cs typeface="Times New Roman" panose="02020603050405020304" pitchFamily="18" charset="0"/>
            </a:endParaRPr>
          </a:p>
          <a:p>
            <a:pPr marL="0" indent="0">
              <a:buClr>
                <a:srgbClr val="00B0F0"/>
              </a:buClr>
            </a:pPr>
            <a:endParaRPr lang="en-US" sz="2000" kern="0" dirty="0">
              <a:solidFill>
                <a:schemeClr val="tx1">
                  <a:lumMod val="50000"/>
                  <a:lumOff val="50000"/>
                </a:schemeClr>
              </a:solidFill>
              <a:latin typeface="Arial" panose="020B0604020202020204" pitchFamily="34" charset="0"/>
              <a:cs typeface="Times New Roman" panose="02020603050405020304" pitchFamily="18" charset="0"/>
            </a:endParaRPr>
          </a:p>
          <a:p>
            <a:pPr marL="0" indent="0">
              <a:buClr>
                <a:schemeClr val="tx1">
                  <a:lumMod val="50000"/>
                  <a:lumOff val="50000"/>
                </a:schemeClr>
              </a:buClr>
            </a:pPr>
            <a:r>
              <a:rPr lang="en-US" sz="2000" kern="0" dirty="0">
                <a:solidFill>
                  <a:schemeClr val="tx1">
                    <a:lumMod val="50000"/>
                    <a:lumOff val="50000"/>
                  </a:schemeClr>
                </a:solidFill>
                <a:latin typeface="Arial" panose="020B0604020202020204" pitchFamily="34" charset="0"/>
                <a:cs typeface="Times New Roman" panose="02020603050405020304" pitchFamily="18" charset="0"/>
              </a:rPr>
              <a:t>Data collection also needs to be adapted to consider those left behind. This could include:</a:t>
            </a:r>
          </a:p>
          <a:p>
            <a:pPr marL="342900" indent="-342900">
              <a:buClr>
                <a:schemeClr val="tx1">
                  <a:lumMod val="50000"/>
                  <a:lumOff val="50000"/>
                </a:schemeClr>
              </a:buClr>
              <a:buFont typeface="Arial" panose="020B0604020202020204" pitchFamily="34" charset="0"/>
              <a:buChar char="•"/>
            </a:pPr>
            <a:endParaRPr lang="en-US" sz="2000" kern="0" dirty="0">
              <a:solidFill>
                <a:srgbClr val="2ABDF2"/>
              </a:solidFill>
              <a:latin typeface="Arial" panose="020B0604020202020204" pitchFamily="34" charset="0"/>
              <a:cs typeface="Times New Roman" panose="02020603050405020304" pitchFamily="18" charset="0"/>
            </a:endParaRPr>
          </a:p>
          <a:p>
            <a:pPr marL="342900" indent="-342900">
              <a:buClr>
                <a:schemeClr val="tx1">
                  <a:lumMod val="50000"/>
                  <a:lumOff val="50000"/>
                </a:schemeClr>
              </a:buClr>
              <a:buFont typeface="Arial" panose="020B0604020202020204" pitchFamily="34" charset="0"/>
              <a:buChar char="•"/>
            </a:pPr>
            <a:r>
              <a:rPr lang="en-US" sz="2000" kern="0" dirty="0">
                <a:solidFill>
                  <a:srgbClr val="2ABDF2"/>
                </a:solidFill>
                <a:latin typeface="Arial" panose="020B0604020202020204" pitchFamily="34" charset="0"/>
                <a:cs typeface="Times New Roman" panose="02020603050405020304" pitchFamily="18" charset="0"/>
              </a:rPr>
              <a:t>Two-step sampling</a:t>
            </a:r>
            <a:r>
              <a:rPr lang="en-US" sz="2000" kern="0" dirty="0">
                <a:solidFill>
                  <a:schemeClr val="tx1">
                    <a:lumMod val="50000"/>
                    <a:lumOff val="50000"/>
                  </a:schemeClr>
                </a:solidFill>
                <a:latin typeface="Arial" panose="020B0604020202020204" pitchFamily="34" charset="0"/>
                <a:cs typeface="Times New Roman" panose="02020603050405020304" pitchFamily="18" charset="0"/>
              </a:rPr>
              <a:t>, where IDPs are interviewed first to find out from where they were displaced.</a:t>
            </a:r>
          </a:p>
          <a:p>
            <a:pPr marL="342900" indent="-342900">
              <a:buClr>
                <a:schemeClr val="tx1">
                  <a:lumMod val="50000"/>
                  <a:lumOff val="50000"/>
                </a:schemeClr>
              </a:buClr>
              <a:buFont typeface="Arial" panose="020B0604020202020204" pitchFamily="34" charset="0"/>
              <a:buChar char="•"/>
            </a:pPr>
            <a:endParaRPr lang="en-US" sz="2000" kern="0" dirty="0">
              <a:solidFill>
                <a:schemeClr val="tx1">
                  <a:lumMod val="50000"/>
                  <a:lumOff val="50000"/>
                </a:schemeClr>
              </a:solidFill>
              <a:latin typeface="Arial" panose="020B0604020202020204" pitchFamily="34" charset="0"/>
              <a:cs typeface="Times New Roman" panose="02020603050405020304" pitchFamily="18" charset="0"/>
            </a:endParaRPr>
          </a:p>
          <a:p>
            <a:pPr marL="342900" indent="-342900">
              <a:buClr>
                <a:schemeClr val="tx1">
                  <a:lumMod val="50000"/>
                  <a:lumOff val="50000"/>
                </a:schemeClr>
              </a:buClr>
              <a:buFont typeface="Arial" panose="020B0604020202020204" pitchFamily="34" charset="0"/>
              <a:buChar char="•"/>
            </a:pPr>
            <a:r>
              <a:rPr lang="en-US" sz="2000" kern="0" dirty="0">
                <a:solidFill>
                  <a:schemeClr val="tx1">
                    <a:lumMod val="50000"/>
                    <a:lumOff val="50000"/>
                  </a:schemeClr>
                </a:solidFill>
                <a:latin typeface="Arial" panose="020B0604020202020204" pitchFamily="34" charset="0"/>
                <a:cs typeface="Times New Roman" panose="02020603050405020304" pitchFamily="18" charset="0"/>
              </a:rPr>
              <a:t>Using </a:t>
            </a:r>
            <a:r>
              <a:rPr lang="en-US" sz="2000" kern="0" dirty="0">
                <a:solidFill>
                  <a:srgbClr val="2ABDF2"/>
                </a:solidFill>
                <a:latin typeface="Arial" panose="020B0604020202020204" pitchFamily="34" charset="0"/>
                <a:cs typeface="Times New Roman" panose="02020603050405020304" pitchFamily="18" charset="0"/>
              </a:rPr>
              <a:t>longitudinal data</a:t>
            </a:r>
            <a:r>
              <a:rPr lang="en-US" sz="2000" kern="0" dirty="0">
                <a:solidFill>
                  <a:schemeClr val="tx1">
                    <a:lumMod val="50000"/>
                    <a:lumOff val="50000"/>
                  </a:schemeClr>
                </a:solidFill>
                <a:latin typeface="Arial" panose="020B0604020202020204" pitchFamily="34" charset="0"/>
                <a:cs typeface="Times New Roman" panose="02020603050405020304" pitchFamily="18" charset="0"/>
              </a:rPr>
              <a:t> to track people before, during, and after displacement.</a:t>
            </a:r>
          </a:p>
          <a:p>
            <a:pPr marL="342900" indent="-342900">
              <a:buClr>
                <a:schemeClr val="tx1">
                  <a:lumMod val="50000"/>
                  <a:lumOff val="50000"/>
                </a:schemeClr>
              </a:buClr>
              <a:buFont typeface="Arial" panose="020B0604020202020204" pitchFamily="34" charset="0"/>
              <a:buChar char="•"/>
            </a:pPr>
            <a:endParaRPr lang="en-US" sz="2000" kern="0" dirty="0">
              <a:solidFill>
                <a:schemeClr val="tx1">
                  <a:lumMod val="50000"/>
                  <a:lumOff val="50000"/>
                </a:schemeClr>
              </a:solidFill>
              <a:latin typeface="Arial" panose="020B0604020202020204" pitchFamily="34" charset="0"/>
              <a:cs typeface="Times New Roman" panose="02020603050405020304" pitchFamily="18" charset="0"/>
            </a:endParaRPr>
          </a:p>
          <a:p>
            <a:pPr marL="342900" indent="-342900">
              <a:buClr>
                <a:schemeClr val="tx1">
                  <a:lumMod val="50000"/>
                  <a:lumOff val="50000"/>
                </a:schemeClr>
              </a:buClr>
              <a:buFont typeface="Arial" panose="020B0604020202020204" pitchFamily="34" charset="0"/>
              <a:buChar char="•"/>
            </a:pPr>
            <a:r>
              <a:rPr lang="en-US" sz="2000" kern="0" dirty="0">
                <a:solidFill>
                  <a:schemeClr val="tx1">
                    <a:lumMod val="50000"/>
                    <a:lumOff val="50000"/>
                  </a:schemeClr>
                </a:solidFill>
                <a:latin typeface="Arial" panose="020B0604020202020204" pitchFamily="34" charset="0"/>
                <a:cs typeface="Times New Roman" panose="02020603050405020304" pitchFamily="18" charset="0"/>
              </a:rPr>
              <a:t>Collecting </a:t>
            </a:r>
            <a:r>
              <a:rPr lang="en-US" sz="2000" kern="0" dirty="0">
                <a:solidFill>
                  <a:srgbClr val="2ABDF2"/>
                </a:solidFill>
                <a:latin typeface="Arial" panose="020B0604020202020204" pitchFamily="34" charset="0"/>
                <a:cs typeface="Times New Roman" panose="02020603050405020304" pitchFamily="18" charset="0"/>
              </a:rPr>
              <a:t>recalled data</a:t>
            </a:r>
            <a:r>
              <a:rPr lang="en-US" sz="2000" kern="0" dirty="0">
                <a:solidFill>
                  <a:schemeClr val="tx1">
                    <a:lumMod val="50000"/>
                    <a:lumOff val="50000"/>
                  </a:schemeClr>
                </a:solidFill>
                <a:latin typeface="Arial" panose="020B0604020202020204" pitchFamily="34" charset="0"/>
                <a:cs typeface="Times New Roman" panose="02020603050405020304" pitchFamily="18" charset="0"/>
              </a:rPr>
              <a:t> on households’ pre-displacement characteristics (although this comes with challenges).</a:t>
            </a:r>
          </a:p>
          <a:p>
            <a:pPr marL="0" indent="0">
              <a:buClr>
                <a:srgbClr val="00B0F0"/>
              </a:buClr>
            </a:pPr>
            <a:endParaRPr lang="en-US" sz="2000" kern="0" dirty="0">
              <a:solidFill>
                <a:schemeClr val="tx1">
                  <a:lumMod val="50000"/>
                  <a:lumOff val="50000"/>
                </a:schemeClr>
              </a:solidFill>
              <a:latin typeface="Arial" panose="020B0604020202020204" pitchFamily="34" charset="0"/>
              <a:cs typeface="Times New Roman" panose="02020603050405020304" pitchFamily="18" charset="0"/>
            </a:endParaRPr>
          </a:p>
          <a:p>
            <a:pPr>
              <a:buClr>
                <a:srgbClr val="00B0F0"/>
              </a:buClr>
              <a:buFont typeface="+mj-lt"/>
              <a:buAutoNum type="arabicPeriod"/>
            </a:pPr>
            <a:endParaRPr lang="en-US" sz="2000" kern="0" dirty="0">
              <a:solidFill>
                <a:srgbClr val="2ABDF2"/>
              </a:solidFill>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51128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2">
            <a:extLst>
              <a:ext uri="{FF2B5EF4-FFF2-40B4-BE49-F238E27FC236}">
                <a16:creationId xmlns:a16="http://schemas.microsoft.com/office/drawing/2014/main" id="{1E3B2566-B544-495E-9E19-30C52817FEBE}"/>
              </a:ext>
            </a:extLst>
          </p:cNvPr>
          <p:cNvSpPr>
            <a:spLocks noGrp="1"/>
          </p:cNvSpPr>
          <p:nvPr>
            <p:ph type="title"/>
          </p:nvPr>
        </p:nvSpPr>
        <p:spPr>
          <a:xfrm>
            <a:off x="496856" y="207371"/>
            <a:ext cx="12522458" cy="861774"/>
          </a:xfrm>
        </p:spPr>
        <p:txBody>
          <a:bodyPr/>
          <a:lstStyle/>
          <a:p>
            <a:r>
              <a:rPr lang="en-US" sz="2800" dirty="0"/>
              <a:t>Global poverty is increasingly becoming concentrated in conflict-affected settings</a:t>
            </a:r>
          </a:p>
        </p:txBody>
      </p:sp>
      <p:grpSp>
        <p:nvGrpSpPr>
          <p:cNvPr id="6" name="Group 5">
            <a:extLst>
              <a:ext uri="{FF2B5EF4-FFF2-40B4-BE49-F238E27FC236}">
                <a16:creationId xmlns:a16="http://schemas.microsoft.com/office/drawing/2014/main" id="{568164F6-312A-2DB5-7E65-EF8067C52D6D}"/>
              </a:ext>
            </a:extLst>
          </p:cNvPr>
          <p:cNvGrpSpPr/>
          <p:nvPr/>
        </p:nvGrpSpPr>
        <p:grpSpPr>
          <a:xfrm>
            <a:off x="1150747" y="1769926"/>
            <a:ext cx="5607338" cy="4870701"/>
            <a:chOff x="938850" y="2015585"/>
            <a:chExt cx="5607338" cy="4870701"/>
          </a:xfrm>
        </p:grpSpPr>
        <p:pic>
          <p:nvPicPr>
            <p:cNvPr id="3" name="Picture 2">
              <a:extLst>
                <a:ext uri="{FF2B5EF4-FFF2-40B4-BE49-F238E27FC236}">
                  <a16:creationId xmlns:a16="http://schemas.microsoft.com/office/drawing/2014/main" id="{3BDD271E-F3B2-D29F-C075-3C8DCA584298}"/>
                </a:ext>
              </a:extLst>
            </p:cNvPr>
            <p:cNvPicPr>
              <a:picLocks noChangeAspect="1"/>
            </p:cNvPicPr>
            <p:nvPr/>
          </p:nvPicPr>
          <p:blipFill>
            <a:blip r:embed="rId3"/>
            <a:stretch>
              <a:fillRect/>
            </a:stretch>
          </p:blipFill>
          <p:spPr>
            <a:xfrm>
              <a:off x="938850" y="2015585"/>
              <a:ext cx="5607338" cy="4369025"/>
            </a:xfrm>
            <a:prstGeom prst="rect">
              <a:avLst/>
            </a:prstGeom>
          </p:spPr>
        </p:pic>
        <p:pic>
          <p:nvPicPr>
            <p:cNvPr id="5" name="Picture 4">
              <a:extLst>
                <a:ext uri="{FF2B5EF4-FFF2-40B4-BE49-F238E27FC236}">
                  <a16:creationId xmlns:a16="http://schemas.microsoft.com/office/drawing/2014/main" id="{7E4AA9F0-A4CC-A964-6828-9775DDAC3FC0}"/>
                </a:ext>
              </a:extLst>
            </p:cNvPr>
            <p:cNvPicPr>
              <a:picLocks noChangeAspect="1"/>
            </p:cNvPicPr>
            <p:nvPr/>
          </p:nvPicPr>
          <p:blipFill>
            <a:blip r:embed="rId4"/>
            <a:stretch>
              <a:fillRect/>
            </a:stretch>
          </p:blipFill>
          <p:spPr>
            <a:xfrm>
              <a:off x="1586583" y="6384610"/>
              <a:ext cx="4311872" cy="501676"/>
            </a:xfrm>
            <a:prstGeom prst="rect">
              <a:avLst/>
            </a:prstGeom>
          </p:spPr>
        </p:pic>
      </p:grpSp>
      <p:grpSp>
        <p:nvGrpSpPr>
          <p:cNvPr id="11" name="Group 10">
            <a:extLst>
              <a:ext uri="{FF2B5EF4-FFF2-40B4-BE49-F238E27FC236}">
                <a16:creationId xmlns:a16="http://schemas.microsoft.com/office/drawing/2014/main" id="{88795B1A-C58C-E11E-68E0-17CFACA8512F}"/>
              </a:ext>
            </a:extLst>
          </p:cNvPr>
          <p:cNvGrpSpPr/>
          <p:nvPr/>
        </p:nvGrpSpPr>
        <p:grpSpPr>
          <a:xfrm>
            <a:off x="7516488" y="1769925"/>
            <a:ext cx="5340624" cy="4870702"/>
            <a:chOff x="7516488" y="1769925"/>
            <a:chExt cx="5340624" cy="4870702"/>
          </a:xfrm>
        </p:grpSpPr>
        <p:pic>
          <p:nvPicPr>
            <p:cNvPr id="8" name="Picture 7">
              <a:extLst>
                <a:ext uri="{FF2B5EF4-FFF2-40B4-BE49-F238E27FC236}">
                  <a16:creationId xmlns:a16="http://schemas.microsoft.com/office/drawing/2014/main" id="{49B9BC8E-E329-F669-D4EE-4E0975305F88}"/>
                </a:ext>
              </a:extLst>
            </p:cNvPr>
            <p:cNvPicPr>
              <a:picLocks noChangeAspect="1"/>
            </p:cNvPicPr>
            <p:nvPr/>
          </p:nvPicPr>
          <p:blipFill rotWithShape="1">
            <a:blip r:embed="rId5"/>
            <a:srcRect t="1714"/>
            <a:stretch/>
          </p:blipFill>
          <p:spPr>
            <a:xfrm>
              <a:off x="7516488" y="1769925"/>
              <a:ext cx="5340624" cy="4369025"/>
            </a:xfrm>
            <a:prstGeom prst="rect">
              <a:avLst/>
            </a:prstGeom>
          </p:spPr>
        </p:pic>
        <p:pic>
          <p:nvPicPr>
            <p:cNvPr id="10" name="Picture 9">
              <a:extLst>
                <a:ext uri="{FF2B5EF4-FFF2-40B4-BE49-F238E27FC236}">
                  <a16:creationId xmlns:a16="http://schemas.microsoft.com/office/drawing/2014/main" id="{99F1E818-25E6-A4DD-BAA0-8646CA6FCDBA}"/>
                </a:ext>
              </a:extLst>
            </p:cNvPr>
            <p:cNvPicPr>
              <a:picLocks noChangeAspect="1"/>
            </p:cNvPicPr>
            <p:nvPr/>
          </p:nvPicPr>
          <p:blipFill>
            <a:blip r:embed="rId6"/>
            <a:stretch>
              <a:fillRect/>
            </a:stretch>
          </p:blipFill>
          <p:spPr>
            <a:xfrm>
              <a:off x="8561645" y="6145302"/>
              <a:ext cx="3791145" cy="495325"/>
            </a:xfrm>
            <a:prstGeom prst="rect">
              <a:avLst/>
            </a:prstGeom>
          </p:spPr>
        </p:pic>
      </p:grpSp>
      <p:sp>
        <p:nvSpPr>
          <p:cNvPr id="12" name="TextBox 11">
            <a:extLst>
              <a:ext uri="{FF2B5EF4-FFF2-40B4-BE49-F238E27FC236}">
                <a16:creationId xmlns:a16="http://schemas.microsoft.com/office/drawing/2014/main" id="{D6975CCF-DDE5-3117-8C8F-61E2DAF86C95}"/>
              </a:ext>
            </a:extLst>
          </p:cNvPr>
          <p:cNvSpPr txBox="1"/>
          <p:nvPr/>
        </p:nvSpPr>
        <p:spPr>
          <a:xfrm flipH="1">
            <a:off x="960488" y="1310397"/>
            <a:ext cx="6323044" cy="369332"/>
          </a:xfrm>
          <a:prstGeom prst="rect">
            <a:avLst/>
          </a:prstGeom>
          <a:noFill/>
        </p:spPr>
        <p:txBody>
          <a:bodyPr wrap="square" rtlCol="0">
            <a:spAutoFit/>
          </a:bodyPr>
          <a:lstStyle/>
          <a:p>
            <a:pPr algn="ctr"/>
            <a:r>
              <a:rPr lang="en-US" sz="1800" dirty="0">
                <a:solidFill>
                  <a:schemeClr val="bg1">
                    <a:lumMod val="50000"/>
                  </a:schemeClr>
                </a:solidFill>
                <a:latin typeface="+mj-lt"/>
              </a:rPr>
              <a:t>Projected number of global poor</a:t>
            </a:r>
          </a:p>
        </p:txBody>
      </p:sp>
      <p:sp>
        <p:nvSpPr>
          <p:cNvPr id="13" name="TextBox 12">
            <a:extLst>
              <a:ext uri="{FF2B5EF4-FFF2-40B4-BE49-F238E27FC236}">
                <a16:creationId xmlns:a16="http://schemas.microsoft.com/office/drawing/2014/main" id="{FB548C2C-5810-058F-43B0-DB5922ABA946}"/>
              </a:ext>
            </a:extLst>
          </p:cNvPr>
          <p:cNvSpPr txBox="1"/>
          <p:nvPr/>
        </p:nvSpPr>
        <p:spPr>
          <a:xfrm flipH="1">
            <a:off x="7295695" y="1328402"/>
            <a:ext cx="6323044" cy="369332"/>
          </a:xfrm>
          <a:prstGeom prst="rect">
            <a:avLst/>
          </a:prstGeom>
          <a:noFill/>
        </p:spPr>
        <p:txBody>
          <a:bodyPr wrap="square" rtlCol="0">
            <a:spAutoFit/>
          </a:bodyPr>
          <a:lstStyle/>
          <a:p>
            <a:pPr algn="ctr"/>
            <a:r>
              <a:rPr lang="en-US" sz="1800" dirty="0">
                <a:solidFill>
                  <a:schemeClr val="bg1">
                    <a:lumMod val="50000"/>
                  </a:schemeClr>
                </a:solidFill>
                <a:latin typeface="+mj-lt"/>
              </a:rPr>
              <a:t>Share of the global poor</a:t>
            </a:r>
          </a:p>
        </p:txBody>
      </p:sp>
      <p:graphicFrame>
        <p:nvGraphicFramePr>
          <p:cNvPr id="14" name="Table 13">
            <a:extLst>
              <a:ext uri="{FF2B5EF4-FFF2-40B4-BE49-F238E27FC236}">
                <a16:creationId xmlns:a16="http://schemas.microsoft.com/office/drawing/2014/main" id="{1AFA8B2B-4EBD-18BB-6956-365D2005614D}"/>
              </a:ext>
            </a:extLst>
          </p:cNvPr>
          <p:cNvGraphicFramePr>
            <a:graphicFrameLocks noGrp="1"/>
          </p:cNvGraphicFramePr>
          <p:nvPr>
            <p:extLst>
              <p:ext uri="{D42A27DB-BD31-4B8C-83A1-F6EECF244321}">
                <p14:modId xmlns:p14="http://schemas.microsoft.com/office/powerpoint/2010/main" val="2435999231"/>
              </p:ext>
            </p:extLst>
          </p:nvPr>
        </p:nvGraphicFramePr>
        <p:xfrm>
          <a:off x="615796" y="6850436"/>
          <a:ext cx="12241316" cy="390376"/>
        </p:xfrm>
        <a:graphic>
          <a:graphicData uri="http://schemas.openxmlformats.org/drawingml/2006/table">
            <a:tbl>
              <a:tblPr/>
              <a:tblGrid>
                <a:gridCol w="12241316">
                  <a:extLst>
                    <a:ext uri="{9D8B030D-6E8A-4147-A177-3AD203B41FA5}">
                      <a16:colId xmlns:a16="http://schemas.microsoft.com/office/drawing/2014/main" val="3284625509"/>
                    </a:ext>
                  </a:extLst>
                </a:gridCol>
              </a:tblGrid>
              <a:tr h="390376">
                <a:tc>
                  <a:txBody>
                    <a:bodyPr/>
                    <a:lstStyle/>
                    <a:p>
                      <a:pPr algn="l" fontAlgn="b"/>
                      <a:r>
                        <a:rPr lang="en-US" sz="1100" b="1" i="0" u="none" strike="noStrike" dirty="0">
                          <a:solidFill>
                            <a:srgbClr val="000000"/>
                          </a:solidFill>
                          <a:effectLst/>
                          <a:latin typeface="Arial" panose="020B0604020202020204" pitchFamily="34" charset="0"/>
                        </a:rPr>
                        <a:t>Note: FCS = fragile and conflict-affected situation. Source: Adapted from ‘Fragility and Conflict: On the Front Lines of the Fight against Poverty’ (Corral, Irwin, Krishnan, Mahler, and Vishwanath; 2020).</a:t>
                      </a:r>
                    </a:p>
                  </a:txBody>
                  <a:tcPr marL="0" marR="0" marT="0" marB="0">
                    <a:lnL>
                      <a:noFill/>
                    </a:lnL>
                    <a:lnR>
                      <a:noFill/>
                    </a:lnR>
                    <a:lnT>
                      <a:noFill/>
                    </a:lnT>
                    <a:lnB>
                      <a:noFill/>
                    </a:lnB>
                    <a:noFill/>
                  </a:tcPr>
                </a:tc>
                <a:extLst>
                  <a:ext uri="{0D108BD9-81ED-4DB2-BD59-A6C34878D82A}">
                    <a16:rowId xmlns:a16="http://schemas.microsoft.com/office/drawing/2014/main" val="2062061913"/>
                  </a:ext>
                </a:extLst>
              </a:tr>
            </a:tbl>
          </a:graphicData>
        </a:graphic>
      </p:graphicFrame>
    </p:spTree>
    <p:extLst>
      <p:ext uri="{BB962C8B-B14F-4D97-AF65-F5344CB8AC3E}">
        <p14:creationId xmlns:p14="http://schemas.microsoft.com/office/powerpoint/2010/main" val="21055755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2">
            <a:extLst>
              <a:ext uri="{FF2B5EF4-FFF2-40B4-BE49-F238E27FC236}">
                <a16:creationId xmlns:a16="http://schemas.microsoft.com/office/drawing/2014/main" id="{1E3B2566-B544-495E-9E19-30C52817FEBE}"/>
              </a:ext>
            </a:extLst>
          </p:cNvPr>
          <p:cNvSpPr>
            <a:spLocks noGrp="1"/>
          </p:cNvSpPr>
          <p:nvPr>
            <p:ph type="title"/>
          </p:nvPr>
        </p:nvSpPr>
        <p:spPr>
          <a:xfrm>
            <a:off x="647571" y="3455313"/>
            <a:ext cx="12522458" cy="430887"/>
          </a:xfrm>
        </p:spPr>
        <p:txBody>
          <a:bodyPr/>
          <a:lstStyle/>
          <a:p>
            <a:r>
              <a:rPr lang="en-US" sz="2800" dirty="0"/>
              <a:t>Annex</a:t>
            </a:r>
          </a:p>
        </p:txBody>
      </p:sp>
    </p:spTree>
    <p:extLst>
      <p:ext uri="{BB962C8B-B14F-4D97-AF65-F5344CB8AC3E}">
        <p14:creationId xmlns:p14="http://schemas.microsoft.com/office/powerpoint/2010/main" val="818288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2">
            <a:extLst>
              <a:ext uri="{FF2B5EF4-FFF2-40B4-BE49-F238E27FC236}">
                <a16:creationId xmlns:a16="http://schemas.microsoft.com/office/drawing/2014/main" id="{1E3B2566-B544-495E-9E19-30C52817FEBE}"/>
              </a:ext>
            </a:extLst>
          </p:cNvPr>
          <p:cNvSpPr>
            <a:spLocks noGrp="1"/>
          </p:cNvSpPr>
          <p:nvPr>
            <p:ph type="title"/>
          </p:nvPr>
        </p:nvSpPr>
        <p:spPr>
          <a:xfrm>
            <a:off x="496856" y="207371"/>
            <a:ext cx="12522458" cy="430887"/>
          </a:xfrm>
        </p:spPr>
        <p:txBody>
          <a:bodyPr/>
          <a:lstStyle/>
          <a:p>
            <a:r>
              <a:rPr lang="en-US" sz="2800" dirty="0"/>
              <a:t>Using alternative geographical levels to construct catchment areas</a:t>
            </a:r>
          </a:p>
        </p:txBody>
      </p:sp>
      <p:sp>
        <p:nvSpPr>
          <p:cNvPr id="4" name="TextBox 3">
            <a:extLst>
              <a:ext uri="{FF2B5EF4-FFF2-40B4-BE49-F238E27FC236}">
                <a16:creationId xmlns:a16="http://schemas.microsoft.com/office/drawing/2014/main" id="{80799004-DAE3-E693-FF1F-17A52FDD1898}"/>
              </a:ext>
            </a:extLst>
          </p:cNvPr>
          <p:cNvSpPr txBox="1"/>
          <p:nvPr/>
        </p:nvSpPr>
        <p:spPr>
          <a:xfrm flipH="1">
            <a:off x="195178" y="1094647"/>
            <a:ext cx="7291137" cy="369332"/>
          </a:xfrm>
          <a:prstGeom prst="rect">
            <a:avLst/>
          </a:prstGeom>
          <a:noFill/>
        </p:spPr>
        <p:txBody>
          <a:bodyPr wrap="square" rtlCol="0">
            <a:spAutoFit/>
          </a:bodyPr>
          <a:lstStyle/>
          <a:p>
            <a:pPr algn="ctr"/>
            <a:r>
              <a:rPr lang="en-US" sz="1800" dirty="0" err="1">
                <a:solidFill>
                  <a:schemeClr val="bg1">
                    <a:lumMod val="50000"/>
                  </a:schemeClr>
                </a:solidFill>
                <a:latin typeface="+mj-lt"/>
              </a:rPr>
              <a:t>Préfecture</a:t>
            </a:r>
            <a:endParaRPr lang="en-US" sz="1800" dirty="0">
              <a:solidFill>
                <a:schemeClr val="bg1">
                  <a:lumMod val="50000"/>
                </a:schemeClr>
              </a:solidFill>
              <a:latin typeface="+mj-lt"/>
            </a:endParaRPr>
          </a:p>
        </p:txBody>
      </p:sp>
      <p:pic>
        <p:nvPicPr>
          <p:cNvPr id="2" name="Picture 1">
            <a:extLst>
              <a:ext uri="{FF2B5EF4-FFF2-40B4-BE49-F238E27FC236}">
                <a16:creationId xmlns:a16="http://schemas.microsoft.com/office/drawing/2014/main" id="{F6AA8B3F-3670-4135-4481-8FCE5B843D8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55" y="1792478"/>
            <a:ext cx="5933440" cy="3990340"/>
          </a:xfrm>
          <a:prstGeom prst="rect">
            <a:avLst/>
          </a:prstGeom>
          <a:noFill/>
          <a:ln>
            <a:noFill/>
          </a:ln>
        </p:spPr>
      </p:pic>
      <p:graphicFrame>
        <p:nvGraphicFramePr>
          <p:cNvPr id="5" name="Table 4">
            <a:extLst>
              <a:ext uri="{FF2B5EF4-FFF2-40B4-BE49-F238E27FC236}">
                <a16:creationId xmlns:a16="http://schemas.microsoft.com/office/drawing/2014/main" id="{82D22B80-8D8A-4BA1-726A-8D5073AC6B97}"/>
              </a:ext>
            </a:extLst>
          </p:cNvPr>
          <p:cNvGraphicFramePr>
            <a:graphicFrameLocks noGrp="1"/>
          </p:cNvGraphicFramePr>
          <p:nvPr>
            <p:extLst>
              <p:ext uri="{D42A27DB-BD31-4B8C-83A1-F6EECF244321}">
                <p14:modId xmlns:p14="http://schemas.microsoft.com/office/powerpoint/2010/main" val="4075610902"/>
              </p:ext>
            </p:extLst>
          </p:nvPr>
        </p:nvGraphicFramePr>
        <p:xfrm>
          <a:off x="496856" y="6393239"/>
          <a:ext cx="6625839" cy="390376"/>
        </p:xfrm>
        <a:graphic>
          <a:graphicData uri="http://schemas.openxmlformats.org/drawingml/2006/table">
            <a:tbl>
              <a:tblPr/>
              <a:tblGrid>
                <a:gridCol w="6625839">
                  <a:extLst>
                    <a:ext uri="{9D8B030D-6E8A-4147-A177-3AD203B41FA5}">
                      <a16:colId xmlns:a16="http://schemas.microsoft.com/office/drawing/2014/main" val="3284625509"/>
                    </a:ext>
                  </a:extLst>
                </a:gridCol>
              </a:tblGrid>
              <a:tr h="390376">
                <a:tc>
                  <a:txBody>
                    <a:bodyPr/>
                    <a:lstStyle/>
                    <a:p>
                      <a:pPr algn="l" fontAlgn="b"/>
                      <a:r>
                        <a:rPr lang="en-US" sz="1100" b="1" i="0" u="none" strike="noStrike" dirty="0">
                          <a:solidFill>
                            <a:srgbClr val="000000"/>
                          </a:solidFill>
                          <a:effectLst/>
                          <a:latin typeface="Arial" panose="020B0604020202020204" pitchFamily="34" charset="0"/>
                        </a:rPr>
                        <a:t>Source: Humanitarian Data Exchange (for shapefiles), 2021 EHCVM, and author’s calculations.</a:t>
                      </a:r>
                    </a:p>
                  </a:txBody>
                  <a:tcPr marL="0" marR="0" marT="0" marB="0">
                    <a:lnL>
                      <a:noFill/>
                    </a:lnL>
                    <a:lnR>
                      <a:noFill/>
                    </a:lnR>
                    <a:lnT>
                      <a:noFill/>
                    </a:lnT>
                    <a:lnB>
                      <a:noFill/>
                    </a:lnB>
                    <a:noFill/>
                  </a:tcPr>
                </a:tc>
                <a:extLst>
                  <a:ext uri="{0D108BD9-81ED-4DB2-BD59-A6C34878D82A}">
                    <a16:rowId xmlns:a16="http://schemas.microsoft.com/office/drawing/2014/main" val="2062061913"/>
                  </a:ext>
                </a:extLst>
              </a:tr>
            </a:tbl>
          </a:graphicData>
        </a:graphic>
      </p:graphicFrame>
      <p:sp>
        <p:nvSpPr>
          <p:cNvPr id="6" name="TextBox 5">
            <a:extLst>
              <a:ext uri="{FF2B5EF4-FFF2-40B4-BE49-F238E27FC236}">
                <a16:creationId xmlns:a16="http://schemas.microsoft.com/office/drawing/2014/main" id="{C7F1253D-C958-E47C-E0FA-B7FC780D6D00}"/>
              </a:ext>
            </a:extLst>
          </p:cNvPr>
          <p:cNvSpPr txBox="1"/>
          <p:nvPr/>
        </p:nvSpPr>
        <p:spPr>
          <a:xfrm flipH="1">
            <a:off x="6758085" y="1094647"/>
            <a:ext cx="7291137" cy="369332"/>
          </a:xfrm>
          <a:prstGeom prst="rect">
            <a:avLst/>
          </a:prstGeom>
          <a:noFill/>
        </p:spPr>
        <p:txBody>
          <a:bodyPr wrap="square" rtlCol="0">
            <a:spAutoFit/>
          </a:bodyPr>
          <a:lstStyle/>
          <a:p>
            <a:pPr algn="ctr"/>
            <a:r>
              <a:rPr lang="en-US" sz="1800" dirty="0">
                <a:solidFill>
                  <a:schemeClr val="bg1">
                    <a:lumMod val="50000"/>
                  </a:schemeClr>
                </a:solidFill>
                <a:latin typeface="+mj-lt"/>
              </a:rPr>
              <a:t>Commune</a:t>
            </a:r>
          </a:p>
        </p:txBody>
      </p:sp>
      <p:graphicFrame>
        <p:nvGraphicFramePr>
          <p:cNvPr id="7" name="Table 6">
            <a:extLst>
              <a:ext uri="{FF2B5EF4-FFF2-40B4-BE49-F238E27FC236}">
                <a16:creationId xmlns:a16="http://schemas.microsoft.com/office/drawing/2014/main" id="{812337C0-C8B5-F009-FB5E-ACB16DA01D92}"/>
              </a:ext>
            </a:extLst>
          </p:cNvPr>
          <p:cNvGraphicFramePr>
            <a:graphicFrameLocks noGrp="1"/>
          </p:cNvGraphicFramePr>
          <p:nvPr>
            <p:extLst>
              <p:ext uri="{D42A27DB-BD31-4B8C-83A1-F6EECF244321}">
                <p14:modId xmlns:p14="http://schemas.microsoft.com/office/powerpoint/2010/main" val="3066832434"/>
              </p:ext>
            </p:extLst>
          </p:nvPr>
        </p:nvGraphicFramePr>
        <p:xfrm>
          <a:off x="7486315" y="6393239"/>
          <a:ext cx="6625839" cy="390376"/>
        </p:xfrm>
        <a:graphic>
          <a:graphicData uri="http://schemas.openxmlformats.org/drawingml/2006/table">
            <a:tbl>
              <a:tblPr/>
              <a:tblGrid>
                <a:gridCol w="6625839">
                  <a:extLst>
                    <a:ext uri="{9D8B030D-6E8A-4147-A177-3AD203B41FA5}">
                      <a16:colId xmlns:a16="http://schemas.microsoft.com/office/drawing/2014/main" val="3284625509"/>
                    </a:ext>
                  </a:extLst>
                </a:gridCol>
              </a:tblGrid>
              <a:tr h="390376">
                <a:tc>
                  <a:txBody>
                    <a:bodyPr/>
                    <a:lstStyle/>
                    <a:p>
                      <a:pPr algn="l" fontAlgn="b"/>
                      <a:r>
                        <a:rPr lang="en-US" sz="1100" b="1" i="0" u="none" strike="noStrike" dirty="0">
                          <a:solidFill>
                            <a:srgbClr val="000000"/>
                          </a:solidFill>
                          <a:effectLst/>
                          <a:latin typeface="Arial" panose="020B0604020202020204" pitchFamily="34" charset="0"/>
                        </a:rPr>
                        <a:t>Source: Humanitarian Data Exchange (for shapefiles), 2021 EHCVM, and author’s calculations.</a:t>
                      </a:r>
                    </a:p>
                  </a:txBody>
                  <a:tcPr marL="0" marR="0" marT="0" marB="0">
                    <a:lnL>
                      <a:noFill/>
                    </a:lnL>
                    <a:lnR>
                      <a:noFill/>
                    </a:lnR>
                    <a:lnT>
                      <a:noFill/>
                    </a:lnT>
                    <a:lnB>
                      <a:noFill/>
                    </a:lnB>
                    <a:noFill/>
                  </a:tcPr>
                </a:tc>
                <a:extLst>
                  <a:ext uri="{0D108BD9-81ED-4DB2-BD59-A6C34878D82A}">
                    <a16:rowId xmlns:a16="http://schemas.microsoft.com/office/drawing/2014/main" val="2062061913"/>
                  </a:ext>
                </a:extLst>
              </a:tr>
            </a:tbl>
          </a:graphicData>
        </a:graphic>
      </p:graphicFrame>
      <p:pic>
        <p:nvPicPr>
          <p:cNvPr id="10" name="Picture 9">
            <a:extLst>
              <a:ext uri="{FF2B5EF4-FFF2-40B4-BE49-F238E27FC236}">
                <a16:creationId xmlns:a16="http://schemas.microsoft.com/office/drawing/2014/main" id="{247ED93E-A904-0AE7-1319-319FA064B8A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19821" y="1773395"/>
            <a:ext cx="5943600" cy="4021455"/>
          </a:xfrm>
          <a:prstGeom prst="rect">
            <a:avLst/>
          </a:prstGeom>
          <a:noFill/>
          <a:ln>
            <a:noFill/>
          </a:ln>
        </p:spPr>
      </p:pic>
    </p:spTree>
    <p:extLst>
      <p:ext uri="{BB962C8B-B14F-4D97-AF65-F5344CB8AC3E}">
        <p14:creationId xmlns:p14="http://schemas.microsoft.com/office/powerpoint/2010/main" val="4012017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2">
            <a:extLst>
              <a:ext uri="{FF2B5EF4-FFF2-40B4-BE49-F238E27FC236}">
                <a16:creationId xmlns:a16="http://schemas.microsoft.com/office/drawing/2014/main" id="{1E3B2566-B544-495E-9E19-30C52817FEBE}"/>
              </a:ext>
            </a:extLst>
          </p:cNvPr>
          <p:cNvSpPr>
            <a:spLocks noGrp="1"/>
          </p:cNvSpPr>
          <p:nvPr>
            <p:ph type="title"/>
          </p:nvPr>
        </p:nvSpPr>
        <p:spPr>
          <a:xfrm>
            <a:off x="496856" y="207371"/>
            <a:ext cx="12522458" cy="861774"/>
          </a:xfrm>
        </p:spPr>
        <p:txBody>
          <a:bodyPr/>
          <a:lstStyle/>
          <a:p>
            <a:r>
              <a:rPr lang="en-US" sz="2800" dirty="0"/>
              <a:t>List of prefectures, sous-prefectures, and communes used as catchment areas</a:t>
            </a:r>
          </a:p>
        </p:txBody>
      </p:sp>
      <p:graphicFrame>
        <p:nvGraphicFramePr>
          <p:cNvPr id="5" name="Table 4">
            <a:extLst>
              <a:ext uri="{FF2B5EF4-FFF2-40B4-BE49-F238E27FC236}">
                <a16:creationId xmlns:a16="http://schemas.microsoft.com/office/drawing/2014/main" id="{82D22B80-8D8A-4BA1-726A-8D5073AC6B97}"/>
              </a:ext>
            </a:extLst>
          </p:cNvPr>
          <p:cNvGraphicFramePr>
            <a:graphicFrameLocks noGrp="1"/>
          </p:cNvGraphicFramePr>
          <p:nvPr>
            <p:extLst>
              <p:ext uri="{D42A27DB-BD31-4B8C-83A1-F6EECF244321}">
                <p14:modId xmlns:p14="http://schemas.microsoft.com/office/powerpoint/2010/main" val="685694508"/>
              </p:ext>
            </p:extLst>
          </p:nvPr>
        </p:nvGraphicFramePr>
        <p:xfrm>
          <a:off x="1542715" y="6944328"/>
          <a:ext cx="6625839" cy="390376"/>
        </p:xfrm>
        <a:graphic>
          <a:graphicData uri="http://schemas.openxmlformats.org/drawingml/2006/table">
            <a:tbl>
              <a:tblPr/>
              <a:tblGrid>
                <a:gridCol w="6625839">
                  <a:extLst>
                    <a:ext uri="{9D8B030D-6E8A-4147-A177-3AD203B41FA5}">
                      <a16:colId xmlns:a16="http://schemas.microsoft.com/office/drawing/2014/main" val="3284625509"/>
                    </a:ext>
                  </a:extLst>
                </a:gridCol>
              </a:tblGrid>
              <a:tr h="390376">
                <a:tc>
                  <a:txBody>
                    <a:bodyPr/>
                    <a:lstStyle/>
                    <a:p>
                      <a:pPr algn="l" fontAlgn="b"/>
                      <a:r>
                        <a:rPr lang="en-US" sz="1100" b="1" i="0" u="none" strike="noStrike" dirty="0">
                          <a:solidFill>
                            <a:srgbClr val="000000"/>
                          </a:solidFill>
                          <a:effectLst/>
                          <a:latin typeface="Arial" panose="020B0604020202020204" pitchFamily="34" charset="0"/>
                        </a:rPr>
                        <a:t>Source: 2021 EHCVM and authors’ calculations.</a:t>
                      </a:r>
                    </a:p>
                  </a:txBody>
                  <a:tcPr marL="0" marR="0" marT="0" marB="0">
                    <a:lnL>
                      <a:noFill/>
                    </a:lnL>
                    <a:lnR>
                      <a:noFill/>
                    </a:lnR>
                    <a:lnT>
                      <a:noFill/>
                    </a:lnT>
                    <a:lnB>
                      <a:noFill/>
                    </a:lnB>
                    <a:noFill/>
                  </a:tcPr>
                </a:tc>
                <a:extLst>
                  <a:ext uri="{0D108BD9-81ED-4DB2-BD59-A6C34878D82A}">
                    <a16:rowId xmlns:a16="http://schemas.microsoft.com/office/drawing/2014/main" val="2062061913"/>
                  </a:ext>
                </a:extLst>
              </a:tr>
            </a:tbl>
          </a:graphicData>
        </a:graphic>
      </p:graphicFrame>
      <p:graphicFrame>
        <p:nvGraphicFramePr>
          <p:cNvPr id="8" name="Table 7">
            <a:extLst>
              <a:ext uri="{FF2B5EF4-FFF2-40B4-BE49-F238E27FC236}">
                <a16:creationId xmlns:a16="http://schemas.microsoft.com/office/drawing/2014/main" id="{2753311E-592F-6F37-D66A-8366AE6CD9D0}"/>
              </a:ext>
            </a:extLst>
          </p:cNvPr>
          <p:cNvGraphicFramePr>
            <a:graphicFrameLocks noGrp="1"/>
          </p:cNvGraphicFramePr>
          <p:nvPr>
            <p:extLst>
              <p:ext uri="{D42A27DB-BD31-4B8C-83A1-F6EECF244321}">
                <p14:modId xmlns:p14="http://schemas.microsoft.com/office/powerpoint/2010/main" val="3073914917"/>
              </p:ext>
            </p:extLst>
          </p:nvPr>
        </p:nvGraphicFramePr>
        <p:xfrm>
          <a:off x="1542715" y="1224484"/>
          <a:ext cx="10732169" cy="5564505"/>
        </p:xfrm>
        <a:graphic>
          <a:graphicData uri="http://schemas.openxmlformats.org/drawingml/2006/table">
            <a:tbl>
              <a:tblPr firstRow="1" firstCol="1" bandRow="1"/>
              <a:tblGrid>
                <a:gridCol w="916502">
                  <a:extLst>
                    <a:ext uri="{9D8B030D-6E8A-4147-A177-3AD203B41FA5}">
                      <a16:colId xmlns:a16="http://schemas.microsoft.com/office/drawing/2014/main" val="3961693513"/>
                    </a:ext>
                  </a:extLst>
                </a:gridCol>
                <a:gridCol w="2010241">
                  <a:extLst>
                    <a:ext uri="{9D8B030D-6E8A-4147-A177-3AD203B41FA5}">
                      <a16:colId xmlns:a16="http://schemas.microsoft.com/office/drawing/2014/main" val="2248751744"/>
                    </a:ext>
                  </a:extLst>
                </a:gridCol>
                <a:gridCol w="916502">
                  <a:extLst>
                    <a:ext uri="{9D8B030D-6E8A-4147-A177-3AD203B41FA5}">
                      <a16:colId xmlns:a16="http://schemas.microsoft.com/office/drawing/2014/main" val="306855838"/>
                    </a:ext>
                  </a:extLst>
                </a:gridCol>
                <a:gridCol w="2986211">
                  <a:extLst>
                    <a:ext uri="{9D8B030D-6E8A-4147-A177-3AD203B41FA5}">
                      <a16:colId xmlns:a16="http://schemas.microsoft.com/office/drawing/2014/main" val="2581696905"/>
                    </a:ext>
                  </a:extLst>
                </a:gridCol>
                <a:gridCol w="916502">
                  <a:extLst>
                    <a:ext uri="{9D8B030D-6E8A-4147-A177-3AD203B41FA5}">
                      <a16:colId xmlns:a16="http://schemas.microsoft.com/office/drawing/2014/main" val="4284163959"/>
                    </a:ext>
                  </a:extLst>
                </a:gridCol>
                <a:gridCol w="2986211">
                  <a:extLst>
                    <a:ext uri="{9D8B030D-6E8A-4147-A177-3AD203B41FA5}">
                      <a16:colId xmlns:a16="http://schemas.microsoft.com/office/drawing/2014/main" val="3870655979"/>
                    </a:ext>
                  </a:extLst>
                </a:gridCol>
              </a:tblGrid>
              <a:tr h="166370">
                <a:tc gridSpan="2">
                  <a:txBody>
                    <a:bodyPr/>
                    <a:lstStyle/>
                    <a:p>
                      <a:pPr marL="0" marR="0" algn="ctr">
                        <a:lnSpc>
                          <a:spcPct val="107000"/>
                        </a:lnSpc>
                        <a:spcBef>
                          <a:spcPts val="0"/>
                        </a:spcBef>
                        <a:spcAft>
                          <a:spcPts val="0"/>
                        </a:spcAft>
                      </a:pPr>
                      <a:r>
                        <a:rPr lang="en-US" sz="1600" b="1">
                          <a:solidFill>
                            <a:srgbClr val="000000"/>
                          </a:solidFill>
                          <a:effectLst/>
                          <a:latin typeface="+mn-lt"/>
                          <a:ea typeface="Times New Roman" panose="02020603050405020304" pitchFamily="18" charset="0"/>
                          <a:cs typeface="Calibri" panose="020F0502020204030204" pitchFamily="34" charset="0"/>
                        </a:rPr>
                        <a:t>Préfecture</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gridSpan="2">
                  <a:txBody>
                    <a:bodyPr/>
                    <a:lstStyle/>
                    <a:p>
                      <a:pPr marL="0" marR="0" algn="ctr">
                        <a:lnSpc>
                          <a:spcPct val="107000"/>
                        </a:lnSpc>
                        <a:spcBef>
                          <a:spcPts val="0"/>
                        </a:spcBef>
                        <a:spcAft>
                          <a:spcPts val="0"/>
                        </a:spcAft>
                      </a:pPr>
                      <a:r>
                        <a:rPr lang="en-US" sz="1600" b="1">
                          <a:solidFill>
                            <a:srgbClr val="000000"/>
                          </a:solidFill>
                          <a:effectLst/>
                          <a:latin typeface="+mn-lt"/>
                          <a:ea typeface="Times New Roman" panose="02020603050405020304" pitchFamily="18" charset="0"/>
                          <a:cs typeface="Calibri" panose="020F0502020204030204" pitchFamily="34" charset="0"/>
                        </a:rPr>
                        <a:t>Sous-préfecture</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gridSpan="2">
                  <a:txBody>
                    <a:bodyPr/>
                    <a:lstStyle/>
                    <a:p>
                      <a:pPr marL="0" marR="0" algn="ctr">
                        <a:lnSpc>
                          <a:spcPct val="107000"/>
                        </a:lnSpc>
                        <a:spcBef>
                          <a:spcPts val="0"/>
                        </a:spcBef>
                        <a:spcAft>
                          <a:spcPts val="0"/>
                        </a:spcAft>
                      </a:pPr>
                      <a:r>
                        <a:rPr lang="en-US" sz="1600" b="1">
                          <a:solidFill>
                            <a:srgbClr val="000000"/>
                          </a:solidFill>
                          <a:effectLst/>
                          <a:latin typeface="+mn-lt"/>
                          <a:ea typeface="Times New Roman" panose="02020603050405020304" pitchFamily="18" charset="0"/>
                          <a:cs typeface="Calibri" panose="020F0502020204030204" pitchFamily="34" charset="0"/>
                        </a:rPr>
                        <a:t>Commune</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227690367"/>
                  </a:ext>
                </a:extLst>
              </a:tr>
              <a:tr h="166370">
                <a:tc>
                  <a:txBody>
                    <a:bodyPr/>
                    <a:lstStyle/>
                    <a:p>
                      <a:pPr marL="0" marR="0" algn="ctr">
                        <a:lnSpc>
                          <a:spcPct val="107000"/>
                        </a:lnSpc>
                        <a:spcBef>
                          <a:spcPts val="0"/>
                        </a:spcBef>
                        <a:spcAft>
                          <a:spcPts val="0"/>
                        </a:spcAft>
                      </a:pPr>
                      <a:r>
                        <a:rPr lang="en-US" sz="1600" b="1">
                          <a:solidFill>
                            <a:srgbClr val="000000"/>
                          </a:solidFill>
                          <a:effectLst/>
                          <a:latin typeface="+mn-lt"/>
                          <a:ea typeface="Times New Roman" panose="02020603050405020304" pitchFamily="18" charset="0"/>
                          <a:cs typeface="Calibri" panose="020F0502020204030204" pitchFamily="34" charset="0"/>
                        </a:rPr>
                        <a:t>Code</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b="1">
                          <a:solidFill>
                            <a:srgbClr val="000000"/>
                          </a:solidFill>
                          <a:effectLst/>
                          <a:latin typeface="+mn-lt"/>
                          <a:ea typeface="Times New Roman" panose="02020603050405020304" pitchFamily="18" charset="0"/>
                          <a:cs typeface="Calibri" panose="020F0502020204030204" pitchFamily="34" charset="0"/>
                        </a:rPr>
                        <a:t>Name</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b="1">
                          <a:solidFill>
                            <a:srgbClr val="000000"/>
                          </a:solidFill>
                          <a:effectLst/>
                          <a:latin typeface="+mn-lt"/>
                          <a:ea typeface="Times New Roman" panose="02020603050405020304" pitchFamily="18" charset="0"/>
                          <a:cs typeface="Calibri" panose="020F0502020204030204" pitchFamily="34" charset="0"/>
                        </a:rPr>
                        <a:t>Code</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b="1">
                          <a:solidFill>
                            <a:srgbClr val="000000"/>
                          </a:solidFill>
                          <a:effectLst/>
                          <a:latin typeface="+mn-lt"/>
                          <a:ea typeface="Times New Roman" panose="02020603050405020304" pitchFamily="18" charset="0"/>
                          <a:cs typeface="Calibri" panose="020F0502020204030204" pitchFamily="34" charset="0"/>
                        </a:rPr>
                        <a:t>Name</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b="1">
                          <a:solidFill>
                            <a:srgbClr val="000000"/>
                          </a:solidFill>
                          <a:effectLst/>
                          <a:latin typeface="+mn-lt"/>
                          <a:ea typeface="Times New Roman" panose="02020603050405020304" pitchFamily="18" charset="0"/>
                          <a:cs typeface="Calibri" panose="020F0502020204030204" pitchFamily="34" charset="0"/>
                        </a:rPr>
                        <a:t>Code</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b="1">
                          <a:solidFill>
                            <a:srgbClr val="000000"/>
                          </a:solidFill>
                          <a:effectLst/>
                          <a:latin typeface="+mn-lt"/>
                          <a:ea typeface="Times New Roman" panose="02020603050405020304" pitchFamily="18" charset="0"/>
                          <a:cs typeface="Calibri" panose="020F0502020204030204" pitchFamily="34" charset="0"/>
                        </a:rPr>
                        <a:t>Name</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72371663"/>
                  </a:ext>
                </a:extLst>
              </a:tr>
              <a:tr h="166370">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32</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Ouham</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326</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Bantangafo</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3261</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Batangafo</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5713538"/>
                  </a:ext>
                </a:extLst>
              </a:tr>
              <a:tr h="166370">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42</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Nana-Grebizi</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327</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Kabo</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3264</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Ouassi</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00182169"/>
                  </a:ext>
                </a:extLst>
              </a:tr>
              <a:tr h="166370">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43</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Ouaka</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421</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Kaga-Bandoro</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3265</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Bakassa</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6198205"/>
                  </a:ext>
                </a:extLst>
              </a:tr>
              <a:tr h="166370">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52</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Haute-Kotto</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431</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Bambari</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3272</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Ouaki</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6416025"/>
                  </a:ext>
                </a:extLst>
              </a:tr>
              <a:tr h="166370">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62</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Mbomou</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434</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Kouango</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4211</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Kaga-Bandoro</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87293373"/>
                  </a:ext>
                </a:extLst>
              </a:tr>
              <a:tr h="166370">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61</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Basse-Kotto</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435</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Ippy</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4212</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Botto</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91127117"/>
                  </a:ext>
                </a:extLst>
              </a:tr>
              <a:tr h="166370">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 </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 </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521</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Bria</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4213</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Nana-Outa</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01759546"/>
                  </a:ext>
                </a:extLst>
              </a:tr>
              <a:tr h="166370">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 </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 </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612</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Alindao</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4311</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Bambari</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33510305"/>
                  </a:ext>
                </a:extLst>
              </a:tr>
              <a:tr h="166370">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 </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 </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621</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Bangassou</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4312</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Danga-Gboudou</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40666474"/>
                  </a:ext>
                </a:extLst>
              </a:tr>
              <a:tr h="166370">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 </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 </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712</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2ème arrondissement</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4314</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Pladama-Ouaka</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85926753"/>
                  </a:ext>
                </a:extLst>
              </a:tr>
              <a:tr h="166370">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 </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 </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 </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 </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4321</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Koudou-Bego</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75611445"/>
                  </a:ext>
                </a:extLst>
              </a:tr>
              <a:tr h="166370">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 </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 </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 </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 </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4331</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Grimari</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82616825"/>
                  </a:ext>
                </a:extLst>
              </a:tr>
              <a:tr h="166370">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 </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 </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 </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 </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4343</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Cochio-Toulou</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73360949"/>
                  </a:ext>
                </a:extLst>
              </a:tr>
              <a:tr h="166370">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 </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 </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 </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 </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4351</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Ippy</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47421830"/>
                  </a:ext>
                </a:extLst>
              </a:tr>
              <a:tr h="166370">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 </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 </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 </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 </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4352</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Yengou</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70319202"/>
                  </a:ext>
                </a:extLst>
              </a:tr>
              <a:tr h="166370">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 </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 </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 </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 </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5211</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Samba-Boungou</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29334625"/>
                  </a:ext>
                </a:extLst>
              </a:tr>
              <a:tr h="166370">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 </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 </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 </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 </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5311</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Ridina</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04802980"/>
                  </a:ext>
                </a:extLst>
              </a:tr>
              <a:tr h="166370">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 </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 </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 </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 </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6121</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Alindao</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72601669"/>
                  </a:ext>
                </a:extLst>
              </a:tr>
              <a:tr h="166370">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 </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 </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 </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 </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6211</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Bangassou</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6439919"/>
                  </a:ext>
                </a:extLst>
              </a:tr>
              <a:tr h="166370">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 </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 </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 </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 </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6241</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Rafai</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66322557"/>
                  </a:ext>
                </a:extLst>
              </a:tr>
              <a:tr h="166370">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 </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rgbClr val="000000"/>
                          </a:solidFill>
                          <a:effectLst/>
                          <a:latin typeface="+mn-lt"/>
                          <a:ea typeface="Times New Roman" panose="02020603050405020304" pitchFamily="18" charset="0"/>
                          <a:cs typeface="Calibri" panose="020F0502020204030204" pitchFamily="34" charset="0"/>
                        </a:rPr>
                        <a:t> </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 </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 </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7121</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rgbClr val="000000"/>
                          </a:solidFill>
                          <a:effectLst/>
                          <a:latin typeface="+mn-lt"/>
                          <a:ea typeface="Times New Roman" panose="02020603050405020304" pitchFamily="18" charset="0"/>
                          <a:cs typeface="Calibri" panose="020F0502020204030204" pitchFamily="34" charset="0"/>
                        </a:rPr>
                        <a:t>2ème arrondissement</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25693122"/>
                  </a:ext>
                </a:extLst>
              </a:tr>
            </a:tbl>
          </a:graphicData>
        </a:graphic>
      </p:graphicFrame>
    </p:spTree>
    <p:extLst>
      <p:ext uri="{BB962C8B-B14F-4D97-AF65-F5344CB8AC3E}">
        <p14:creationId xmlns:p14="http://schemas.microsoft.com/office/powerpoint/2010/main" val="3876244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2">
            <a:extLst>
              <a:ext uri="{FF2B5EF4-FFF2-40B4-BE49-F238E27FC236}">
                <a16:creationId xmlns:a16="http://schemas.microsoft.com/office/drawing/2014/main" id="{1E3B2566-B544-495E-9E19-30C52817FEBE}"/>
              </a:ext>
            </a:extLst>
          </p:cNvPr>
          <p:cNvSpPr>
            <a:spLocks noGrp="1"/>
          </p:cNvSpPr>
          <p:nvPr>
            <p:ph type="title"/>
          </p:nvPr>
        </p:nvSpPr>
        <p:spPr>
          <a:xfrm>
            <a:off x="496856" y="207371"/>
            <a:ext cx="12522458" cy="430887"/>
          </a:xfrm>
        </p:spPr>
        <p:txBody>
          <a:bodyPr/>
          <a:lstStyle/>
          <a:p>
            <a:r>
              <a:rPr lang="en-US" sz="2800" dirty="0"/>
              <a:t>Monetary consumption results: gifted consumption removed</a:t>
            </a:r>
          </a:p>
        </p:txBody>
      </p:sp>
      <p:graphicFrame>
        <p:nvGraphicFramePr>
          <p:cNvPr id="3" name="Table 2">
            <a:extLst>
              <a:ext uri="{FF2B5EF4-FFF2-40B4-BE49-F238E27FC236}">
                <a16:creationId xmlns:a16="http://schemas.microsoft.com/office/drawing/2014/main" id="{897EE4D2-FA88-ADDD-B36A-48A4225AA570}"/>
              </a:ext>
            </a:extLst>
          </p:cNvPr>
          <p:cNvGraphicFramePr>
            <a:graphicFrameLocks noGrp="1"/>
          </p:cNvGraphicFramePr>
          <p:nvPr/>
        </p:nvGraphicFramePr>
        <p:xfrm>
          <a:off x="3263231" y="3132486"/>
          <a:ext cx="7291137" cy="1731518"/>
        </p:xfrm>
        <a:graphic>
          <a:graphicData uri="http://schemas.openxmlformats.org/drawingml/2006/table">
            <a:tbl>
              <a:tblPr firstRow="1" firstCol="1" bandRow="1"/>
              <a:tblGrid>
                <a:gridCol w="2465602">
                  <a:extLst>
                    <a:ext uri="{9D8B030D-6E8A-4147-A177-3AD203B41FA5}">
                      <a16:colId xmlns:a16="http://schemas.microsoft.com/office/drawing/2014/main" val="3528109316"/>
                    </a:ext>
                  </a:extLst>
                </a:gridCol>
                <a:gridCol w="2412375">
                  <a:extLst>
                    <a:ext uri="{9D8B030D-6E8A-4147-A177-3AD203B41FA5}">
                      <a16:colId xmlns:a16="http://schemas.microsoft.com/office/drawing/2014/main" val="584990739"/>
                    </a:ext>
                  </a:extLst>
                </a:gridCol>
                <a:gridCol w="2413160">
                  <a:extLst>
                    <a:ext uri="{9D8B030D-6E8A-4147-A177-3AD203B41FA5}">
                      <a16:colId xmlns:a16="http://schemas.microsoft.com/office/drawing/2014/main" val="2390114870"/>
                    </a:ext>
                  </a:extLst>
                </a:gridCol>
              </a:tblGrid>
              <a:tr h="169545">
                <a:tc>
                  <a:txBody>
                    <a:bodyPr/>
                    <a:lstStyle/>
                    <a:p>
                      <a:pPr marL="0" marR="0">
                        <a:lnSpc>
                          <a:spcPct val="107000"/>
                        </a:lnSpc>
                        <a:spcBef>
                          <a:spcPts val="0"/>
                        </a:spcBef>
                        <a:spcAft>
                          <a:spcPts val="0"/>
                        </a:spcAft>
                      </a:pPr>
                      <a:r>
                        <a:rPr lang="en-US" sz="1600" dirty="0">
                          <a:solidFill>
                            <a:srgbClr val="000000"/>
                          </a:solidFill>
                          <a:effectLst/>
                          <a:latin typeface="+mn-lt"/>
                          <a:ea typeface="Times New Roman" panose="02020603050405020304" pitchFamily="18" charset="0"/>
                          <a:cs typeface="Calibri" panose="020F0502020204030204" pitchFamily="34" charset="0"/>
                        </a:rPr>
                        <a:t> </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rgbClr val="000000"/>
                          </a:solidFill>
                          <a:effectLst/>
                          <a:latin typeface="+mn-lt"/>
                          <a:ea typeface="Times New Roman" panose="02020603050405020304" pitchFamily="18" charset="0"/>
                          <a:cs typeface="Calibri" panose="020F0502020204030204" pitchFamily="34" charset="0"/>
                        </a:rPr>
                        <a:t>Compared to all out-of-camp households</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Compared to sous-préfecture catchment area</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8755210"/>
                  </a:ext>
                </a:extLst>
              </a:tr>
              <a:tr h="169545">
                <a:tc>
                  <a:txBody>
                    <a:bodyPr/>
                    <a:lstStyle/>
                    <a:p>
                      <a:pPr marL="0" marR="0">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In camp (1=Y;0=N)</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defTabSz="1036291" rtl="0" eaLnBrk="1" latinLnBrk="0" hangingPunct="1">
                        <a:lnSpc>
                          <a:spcPct val="107000"/>
                        </a:lnSpc>
                        <a:spcBef>
                          <a:spcPts val="0"/>
                        </a:spcBef>
                        <a:spcAft>
                          <a:spcPts val="0"/>
                        </a:spcAft>
                      </a:pPr>
                      <a:r>
                        <a:rPr lang="en-US" sz="1600" kern="1200" dirty="0">
                          <a:solidFill>
                            <a:srgbClr val="000000"/>
                          </a:solidFill>
                          <a:effectLst/>
                          <a:latin typeface="+mn-lt"/>
                          <a:ea typeface="Calibri" panose="020F0502020204030204" pitchFamily="34" charset="0"/>
                          <a:cs typeface="Calibri" panose="020F0502020204030204" pitchFamily="34" charset="0"/>
                        </a:rPr>
                        <a:t>-0.3652***</a:t>
                      </a: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defTabSz="1036291" rtl="0" eaLnBrk="1" latinLnBrk="0" hangingPunct="1">
                        <a:lnSpc>
                          <a:spcPct val="107000"/>
                        </a:lnSpc>
                        <a:spcBef>
                          <a:spcPts val="0"/>
                        </a:spcBef>
                        <a:spcAft>
                          <a:spcPts val="0"/>
                        </a:spcAft>
                      </a:pPr>
                      <a:r>
                        <a:rPr lang="en-US" sz="1600" kern="1200">
                          <a:solidFill>
                            <a:srgbClr val="000000"/>
                          </a:solidFill>
                          <a:effectLst/>
                          <a:latin typeface="+mn-lt"/>
                          <a:ea typeface="Calibri" panose="020F0502020204030204" pitchFamily="34" charset="0"/>
                          <a:cs typeface="Calibri" panose="020F0502020204030204" pitchFamily="34" charset="0"/>
                        </a:rPr>
                        <a:t>-0.1360</a:t>
                      </a: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787161998"/>
                  </a:ext>
                </a:extLst>
              </a:tr>
              <a:tr h="169545">
                <a:tc>
                  <a:txBody>
                    <a:bodyPr/>
                    <a:lstStyle/>
                    <a:p>
                      <a:pPr>
                        <a:lnSpc>
                          <a:spcPct val="107000"/>
                        </a:lnSpc>
                      </a:pPr>
                      <a:endParaRPr lang="en-US" sz="1600">
                        <a:effectLst/>
                        <a:latin typeface="+mn-lt"/>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defTabSz="1036291" rtl="0" eaLnBrk="1" latinLnBrk="0" hangingPunct="1">
                        <a:lnSpc>
                          <a:spcPct val="107000"/>
                        </a:lnSpc>
                        <a:spcBef>
                          <a:spcPts val="0"/>
                        </a:spcBef>
                        <a:spcAft>
                          <a:spcPts val="0"/>
                        </a:spcAft>
                      </a:pPr>
                      <a:r>
                        <a:rPr lang="en-US" sz="1600" kern="1200" dirty="0">
                          <a:solidFill>
                            <a:srgbClr val="000000"/>
                          </a:solidFill>
                          <a:effectLst/>
                          <a:latin typeface="+mn-lt"/>
                          <a:ea typeface="Calibri" panose="020F0502020204030204" pitchFamily="34" charset="0"/>
                          <a:cs typeface="Calibri" panose="020F0502020204030204" pitchFamily="34" charset="0"/>
                        </a:rPr>
                        <a:t>(0.0000)</a:t>
                      </a: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defTabSz="1036291" rtl="0" eaLnBrk="1" latinLnBrk="0" hangingPunct="1">
                        <a:lnSpc>
                          <a:spcPct val="107000"/>
                        </a:lnSpc>
                        <a:spcBef>
                          <a:spcPts val="0"/>
                        </a:spcBef>
                        <a:spcAft>
                          <a:spcPts val="0"/>
                        </a:spcAft>
                      </a:pPr>
                      <a:r>
                        <a:rPr lang="en-US" sz="1600" kern="1200">
                          <a:solidFill>
                            <a:srgbClr val="000000"/>
                          </a:solidFill>
                          <a:effectLst/>
                          <a:latin typeface="+mn-lt"/>
                          <a:ea typeface="Calibri" panose="020F0502020204030204" pitchFamily="34" charset="0"/>
                          <a:cs typeface="Calibri" panose="020F0502020204030204" pitchFamily="34" charset="0"/>
                        </a:rPr>
                        <a:t>(0.1596)</a:t>
                      </a: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10102136"/>
                  </a:ext>
                </a:extLst>
              </a:tr>
              <a:tr h="169545">
                <a:tc>
                  <a:txBody>
                    <a:bodyPr/>
                    <a:lstStyle/>
                    <a:p>
                      <a:pPr marL="0" marR="0">
                        <a:lnSpc>
                          <a:spcPct val="107000"/>
                        </a:lnSpc>
                        <a:spcBef>
                          <a:spcPts val="0"/>
                        </a:spcBef>
                        <a:spcAft>
                          <a:spcPts val="0"/>
                        </a:spcAft>
                      </a:pPr>
                      <a:r>
                        <a:rPr lang="en-US" sz="1600" dirty="0">
                          <a:solidFill>
                            <a:srgbClr val="000000"/>
                          </a:solidFill>
                          <a:effectLst/>
                          <a:latin typeface="+mn-lt"/>
                          <a:ea typeface="Times New Roman" panose="02020603050405020304" pitchFamily="18" charset="0"/>
                          <a:cs typeface="Calibri" panose="020F0502020204030204" pitchFamily="34" charset="0"/>
                        </a:rPr>
                        <a:t>N</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defTabSz="1036291" rtl="0" eaLnBrk="1" latinLnBrk="0" hangingPunct="1">
                        <a:lnSpc>
                          <a:spcPct val="107000"/>
                        </a:lnSpc>
                        <a:spcBef>
                          <a:spcPts val="0"/>
                        </a:spcBef>
                        <a:spcAft>
                          <a:spcPts val="0"/>
                        </a:spcAft>
                      </a:pPr>
                      <a:r>
                        <a:rPr lang="en-US" sz="1600" kern="1200" dirty="0">
                          <a:solidFill>
                            <a:srgbClr val="000000"/>
                          </a:solidFill>
                          <a:effectLst/>
                          <a:latin typeface="+mn-lt"/>
                          <a:ea typeface="Calibri" panose="020F0502020204030204" pitchFamily="34" charset="0"/>
                          <a:cs typeface="Calibri" panose="020F0502020204030204" pitchFamily="34" charset="0"/>
                        </a:rPr>
                        <a:t>6411</a:t>
                      </a: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defTabSz="1036291" rtl="0" eaLnBrk="1" latinLnBrk="0" hangingPunct="1">
                        <a:lnSpc>
                          <a:spcPct val="107000"/>
                        </a:lnSpc>
                        <a:spcBef>
                          <a:spcPts val="0"/>
                        </a:spcBef>
                        <a:spcAft>
                          <a:spcPts val="0"/>
                        </a:spcAft>
                      </a:pPr>
                      <a:r>
                        <a:rPr lang="en-US" sz="1600" kern="1200">
                          <a:solidFill>
                            <a:srgbClr val="000000"/>
                          </a:solidFill>
                          <a:effectLst/>
                          <a:latin typeface="+mn-lt"/>
                          <a:ea typeface="Calibri" panose="020F0502020204030204" pitchFamily="34" charset="0"/>
                          <a:cs typeface="Calibri" panose="020F0502020204030204" pitchFamily="34" charset="0"/>
                        </a:rPr>
                        <a:t>1378</a:t>
                      </a: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26471535"/>
                  </a:ext>
                </a:extLst>
              </a:tr>
              <a:tr h="169545">
                <a:tc>
                  <a:txBody>
                    <a:bodyPr/>
                    <a:lstStyle/>
                    <a:p>
                      <a:pPr marL="0" marR="0">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R-squared</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defTabSz="1036291" rtl="0" eaLnBrk="1" latinLnBrk="0" hangingPunct="1">
                        <a:lnSpc>
                          <a:spcPct val="107000"/>
                        </a:lnSpc>
                        <a:spcBef>
                          <a:spcPts val="0"/>
                        </a:spcBef>
                        <a:spcAft>
                          <a:spcPts val="0"/>
                        </a:spcAft>
                      </a:pPr>
                      <a:r>
                        <a:rPr lang="en-US" sz="1600" kern="1200">
                          <a:solidFill>
                            <a:srgbClr val="000000"/>
                          </a:solidFill>
                          <a:effectLst/>
                          <a:latin typeface="+mn-lt"/>
                          <a:ea typeface="Calibri" panose="020F0502020204030204" pitchFamily="34" charset="0"/>
                          <a:cs typeface="Calibri" panose="020F0502020204030204" pitchFamily="34" charset="0"/>
                        </a:rPr>
                        <a:t>0.0099</a:t>
                      </a:r>
                    </a:p>
                  </a:txBody>
                  <a:tcPr marL="68580" marR="68580" marT="0" marB="0">
                    <a:lnL>
                      <a:noFill/>
                    </a:lnL>
                    <a:lnR>
                      <a:noFill/>
                    </a:lnR>
                    <a:lnT>
                      <a:noFill/>
                    </a:lnT>
                    <a:lnB>
                      <a:noFill/>
                    </a:lnB>
                    <a:noFill/>
                  </a:tcPr>
                </a:tc>
                <a:tc>
                  <a:txBody>
                    <a:bodyPr/>
                    <a:lstStyle/>
                    <a:p>
                      <a:pPr marL="0" marR="0" algn="ctr" defTabSz="1036291" rtl="0" eaLnBrk="1" latinLnBrk="0" hangingPunct="1">
                        <a:lnSpc>
                          <a:spcPct val="107000"/>
                        </a:lnSpc>
                        <a:spcBef>
                          <a:spcPts val="0"/>
                        </a:spcBef>
                        <a:spcAft>
                          <a:spcPts val="0"/>
                        </a:spcAft>
                      </a:pPr>
                      <a:r>
                        <a:rPr lang="en-US" sz="1600" kern="1200" dirty="0">
                          <a:solidFill>
                            <a:srgbClr val="000000"/>
                          </a:solidFill>
                          <a:effectLst/>
                          <a:latin typeface="+mn-lt"/>
                          <a:ea typeface="Calibri" panose="020F0502020204030204" pitchFamily="34" charset="0"/>
                          <a:cs typeface="Calibri" panose="020F0502020204030204" pitchFamily="34" charset="0"/>
                        </a:rPr>
                        <a:t>0.0060</a:t>
                      </a:r>
                    </a:p>
                  </a:txBody>
                  <a:tcPr marL="68580" marR="68580" marT="0" marB="0">
                    <a:lnL>
                      <a:noFill/>
                    </a:lnL>
                    <a:lnR>
                      <a:noFill/>
                    </a:lnR>
                    <a:lnT>
                      <a:noFill/>
                    </a:lnT>
                    <a:lnB>
                      <a:noFill/>
                    </a:lnB>
                    <a:noFill/>
                  </a:tcPr>
                </a:tc>
                <a:extLst>
                  <a:ext uri="{0D108BD9-81ED-4DB2-BD59-A6C34878D82A}">
                    <a16:rowId xmlns:a16="http://schemas.microsoft.com/office/drawing/2014/main" val="1377134474"/>
                  </a:ext>
                </a:extLst>
              </a:tr>
            </a:tbl>
          </a:graphicData>
        </a:graphic>
      </p:graphicFrame>
      <p:sp>
        <p:nvSpPr>
          <p:cNvPr id="4" name="TextBox 3">
            <a:extLst>
              <a:ext uri="{FF2B5EF4-FFF2-40B4-BE49-F238E27FC236}">
                <a16:creationId xmlns:a16="http://schemas.microsoft.com/office/drawing/2014/main" id="{80799004-DAE3-E693-FF1F-17A52FDD1898}"/>
              </a:ext>
            </a:extLst>
          </p:cNvPr>
          <p:cNvSpPr txBox="1"/>
          <p:nvPr/>
        </p:nvSpPr>
        <p:spPr>
          <a:xfrm flipH="1">
            <a:off x="3263231" y="1912794"/>
            <a:ext cx="7291137" cy="646331"/>
          </a:xfrm>
          <a:prstGeom prst="rect">
            <a:avLst/>
          </a:prstGeom>
          <a:noFill/>
        </p:spPr>
        <p:txBody>
          <a:bodyPr wrap="square" rtlCol="0">
            <a:spAutoFit/>
          </a:bodyPr>
          <a:lstStyle/>
          <a:p>
            <a:pPr algn="ctr"/>
            <a:r>
              <a:rPr lang="en-US" sz="1800" dirty="0">
                <a:solidFill>
                  <a:schemeClr val="bg1">
                    <a:lumMod val="50000"/>
                  </a:schemeClr>
                </a:solidFill>
                <a:latin typeface="+mj-lt"/>
              </a:rPr>
              <a:t>Regression comparing in-camp and out-of-camp households in terms of the log of real per capita consumption, removing gifts</a:t>
            </a:r>
          </a:p>
        </p:txBody>
      </p:sp>
      <p:sp>
        <p:nvSpPr>
          <p:cNvPr id="8" name="TextBox 7">
            <a:extLst>
              <a:ext uri="{FF2B5EF4-FFF2-40B4-BE49-F238E27FC236}">
                <a16:creationId xmlns:a16="http://schemas.microsoft.com/office/drawing/2014/main" id="{82B36FA8-9EE0-DF93-7B71-16FF1F42D56A}"/>
              </a:ext>
            </a:extLst>
          </p:cNvPr>
          <p:cNvSpPr txBox="1"/>
          <p:nvPr/>
        </p:nvSpPr>
        <p:spPr>
          <a:xfrm>
            <a:off x="3263231" y="5159163"/>
            <a:ext cx="7291137" cy="600164"/>
          </a:xfrm>
          <a:prstGeom prst="rect">
            <a:avLst/>
          </a:prstGeom>
          <a:noFill/>
        </p:spPr>
        <p:txBody>
          <a:bodyPr wrap="square">
            <a:spAutoFit/>
          </a:bodyPr>
          <a:lstStyle/>
          <a:p>
            <a:pPr marL="0" marR="0" lvl="0" indent="0" algn="l" defTabSz="1036291" rtl="0" eaLnBrk="1" fontAlgn="b"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Note: * p&lt;0.10, ** p&lt;0.05, *** p&lt;0.01. p-values in parentheses. Dependent variable: Log of real per capita consumption. Standard errors clustered at the enumeration area level. Source: 2021 EHCVM and authors’ calculations. </a:t>
            </a:r>
          </a:p>
        </p:txBody>
      </p:sp>
    </p:spTree>
    <p:extLst>
      <p:ext uri="{BB962C8B-B14F-4D97-AF65-F5344CB8AC3E}">
        <p14:creationId xmlns:p14="http://schemas.microsoft.com/office/powerpoint/2010/main" val="2334243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2">
            <a:extLst>
              <a:ext uri="{FF2B5EF4-FFF2-40B4-BE49-F238E27FC236}">
                <a16:creationId xmlns:a16="http://schemas.microsoft.com/office/drawing/2014/main" id="{1E3B2566-B544-495E-9E19-30C52817FEBE}"/>
              </a:ext>
            </a:extLst>
          </p:cNvPr>
          <p:cNvSpPr>
            <a:spLocks noGrp="1"/>
          </p:cNvSpPr>
          <p:nvPr>
            <p:ph type="title"/>
          </p:nvPr>
        </p:nvSpPr>
        <p:spPr>
          <a:xfrm>
            <a:off x="496856" y="207371"/>
            <a:ext cx="12522458" cy="861774"/>
          </a:xfrm>
        </p:spPr>
        <p:txBody>
          <a:bodyPr/>
          <a:lstStyle/>
          <a:p>
            <a:r>
              <a:rPr lang="en-US" sz="2800" dirty="0"/>
              <a:t>Monetary consumption results: different geographical levels used to construct catchment areas</a:t>
            </a:r>
          </a:p>
        </p:txBody>
      </p:sp>
      <p:sp>
        <p:nvSpPr>
          <p:cNvPr id="4" name="TextBox 3">
            <a:extLst>
              <a:ext uri="{FF2B5EF4-FFF2-40B4-BE49-F238E27FC236}">
                <a16:creationId xmlns:a16="http://schemas.microsoft.com/office/drawing/2014/main" id="{80799004-DAE3-E693-FF1F-17A52FDD1898}"/>
              </a:ext>
            </a:extLst>
          </p:cNvPr>
          <p:cNvSpPr txBox="1"/>
          <p:nvPr/>
        </p:nvSpPr>
        <p:spPr>
          <a:xfrm flipH="1">
            <a:off x="3747277" y="1741605"/>
            <a:ext cx="6323044" cy="923330"/>
          </a:xfrm>
          <a:prstGeom prst="rect">
            <a:avLst/>
          </a:prstGeom>
          <a:noFill/>
        </p:spPr>
        <p:txBody>
          <a:bodyPr wrap="square" rtlCol="0">
            <a:spAutoFit/>
          </a:bodyPr>
          <a:lstStyle/>
          <a:p>
            <a:pPr algn="ctr"/>
            <a:r>
              <a:rPr lang="en-US" sz="1800" dirty="0">
                <a:solidFill>
                  <a:schemeClr val="bg1">
                    <a:lumMod val="50000"/>
                  </a:schemeClr>
                </a:solidFill>
                <a:latin typeface="+mj-lt"/>
              </a:rPr>
              <a:t>Regression comparing in-camp and out-of-camp households in terms of the log of real per capita consumption, with all catchment area levels</a:t>
            </a:r>
          </a:p>
        </p:txBody>
      </p:sp>
      <p:sp>
        <p:nvSpPr>
          <p:cNvPr id="8" name="TextBox 7">
            <a:extLst>
              <a:ext uri="{FF2B5EF4-FFF2-40B4-BE49-F238E27FC236}">
                <a16:creationId xmlns:a16="http://schemas.microsoft.com/office/drawing/2014/main" id="{82B36FA8-9EE0-DF93-7B71-16FF1F42D56A}"/>
              </a:ext>
            </a:extLst>
          </p:cNvPr>
          <p:cNvSpPr txBox="1"/>
          <p:nvPr/>
        </p:nvSpPr>
        <p:spPr>
          <a:xfrm>
            <a:off x="1768643" y="5159163"/>
            <a:ext cx="9577138" cy="430887"/>
          </a:xfrm>
          <a:prstGeom prst="rect">
            <a:avLst/>
          </a:prstGeom>
          <a:noFill/>
        </p:spPr>
        <p:txBody>
          <a:bodyPr wrap="square">
            <a:spAutoFit/>
          </a:bodyPr>
          <a:lstStyle/>
          <a:p>
            <a:pPr marL="0" marR="0" lvl="0" indent="0" algn="l" defTabSz="1036291" rtl="0" eaLnBrk="1" fontAlgn="b"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Note: * p&lt;0.10, ** p&lt;0.05, *** p&lt;0.01. p-values in parentheses. Dependent variable: Log of real per capita consumption. Standard errors clustered at the enumeration area level. Source: 2021 EHCVM and authors’ calculations. </a:t>
            </a:r>
          </a:p>
        </p:txBody>
      </p:sp>
      <p:graphicFrame>
        <p:nvGraphicFramePr>
          <p:cNvPr id="5" name="Table 4">
            <a:extLst>
              <a:ext uri="{FF2B5EF4-FFF2-40B4-BE49-F238E27FC236}">
                <a16:creationId xmlns:a16="http://schemas.microsoft.com/office/drawing/2014/main" id="{CC49D24F-81F7-94C4-776E-590E7B2AEF5D}"/>
              </a:ext>
            </a:extLst>
          </p:cNvPr>
          <p:cNvGraphicFramePr>
            <a:graphicFrameLocks noGrp="1"/>
          </p:cNvGraphicFramePr>
          <p:nvPr>
            <p:extLst>
              <p:ext uri="{D42A27DB-BD31-4B8C-83A1-F6EECF244321}">
                <p14:modId xmlns:p14="http://schemas.microsoft.com/office/powerpoint/2010/main" val="1986672537"/>
              </p:ext>
            </p:extLst>
          </p:nvPr>
        </p:nvGraphicFramePr>
        <p:xfrm>
          <a:off x="1768643" y="3020441"/>
          <a:ext cx="9577138" cy="1731518"/>
        </p:xfrm>
        <a:graphic>
          <a:graphicData uri="http://schemas.openxmlformats.org/drawingml/2006/table">
            <a:tbl>
              <a:tblPr firstRow="1" firstCol="1" bandRow="1"/>
              <a:tblGrid>
                <a:gridCol w="2803339">
                  <a:extLst>
                    <a:ext uri="{9D8B030D-6E8A-4147-A177-3AD203B41FA5}">
                      <a16:colId xmlns:a16="http://schemas.microsoft.com/office/drawing/2014/main" val="4269898342"/>
                    </a:ext>
                  </a:extLst>
                </a:gridCol>
                <a:gridCol w="1938729">
                  <a:extLst>
                    <a:ext uri="{9D8B030D-6E8A-4147-A177-3AD203B41FA5}">
                      <a16:colId xmlns:a16="http://schemas.microsoft.com/office/drawing/2014/main" val="2686130733"/>
                    </a:ext>
                  </a:extLst>
                </a:gridCol>
                <a:gridCol w="1611690">
                  <a:extLst>
                    <a:ext uri="{9D8B030D-6E8A-4147-A177-3AD203B41FA5}">
                      <a16:colId xmlns:a16="http://schemas.microsoft.com/office/drawing/2014/main" val="1253103328"/>
                    </a:ext>
                  </a:extLst>
                </a:gridCol>
                <a:gridCol w="1611690">
                  <a:extLst>
                    <a:ext uri="{9D8B030D-6E8A-4147-A177-3AD203B41FA5}">
                      <a16:colId xmlns:a16="http://schemas.microsoft.com/office/drawing/2014/main" val="118416383"/>
                    </a:ext>
                  </a:extLst>
                </a:gridCol>
                <a:gridCol w="1611690">
                  <a:extLst>
                    <a:ext uri="{9D8B030D-6E8A-4147-A177-3AD203B41FA5}">
                      <a16:colId xmlns:a16="http://schemas.microsoft.com/office/drawing/2014/main" val="335534413"/>
                    </a:ext>
                  </a:extLst>
                </a:gridCol>
              </a:tblGrid>
              <a:tr h="159385">
                <a:tc>
                  <a:txBody>
                    <a:bodyPr/>
                    <a:lstStyle/>
                    <a:p>
                      <a:pPr marL="0" marR="0">
                        <a:lnSpc>
                          <a:spcPct val="107000"/>
                        </a:lnSpc>
                        <a:spcBef>
                          <a:spcPts val="0"/>
                        </a:spcBef>
                        <a:spcAft>
                          <a:spcPts val="0"/>
                        </a:spcAft>
                      </a:pPr>
                      <a:r>
                        <a:rPr lang="en-US" sz="1600" b="0">
                          <a:solidFill>
                            <a:srgbClr val="000000"/>
                          </a:solidFill>
                          <a:effectLst/>
                          <a:latin typeface="+mn-lt"/>
                          <a:ea typeface="Times New Roman" panose="02020603050405020304" pitchFamily="18" charset="0"/>
                          <a:cs typeface="Calibri" panose="020F0502020204030204" pitchFamily="34" charset="0"/>
                        </a:rPr>
                        <a:t> </a:t>
                      </a:r>
                      <a:endParaRPr lang="en-US" sz="1600" b="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b="0" dirty="0">
                          <a:solidFill>
                            <a:srgbClr val="000000"/>
                          </a:solidFill>
                          <a:effectLst/>
                          <a:latin typeface="+mn-lt"/>
                          <a:ea typeface="Times New Roman" panose="02020603050405020304" pitchFamily="18" charset="0"/>
                          <a:cs typeface="Calibri" panose="020F0502020204030204" pitchFamily="34" charset="0"/>
                        </a:rPr>
                        <a:t>Compared to all out-of-camp households</a:t>
                      </a:r>
                      <a:endParaRPr lang="en-US" sz="1600" b="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b="0">
                          <a:solidFill>
                            <a:srgbClr val="000000"/>
                          </a:solidFill>
                          <a:effectLst/>
                          <a:latin typeface="+mn-lt"/>
                          <a:ea typeface="Times New Roman" panose="02020603050405020304" pitchFamily="18" charset="0"/>
                          <a:cs typeface="Calibri" panose="020F0502020204030204" pitchFamily="34" charset="0"/>
                        </a:rPr>
                        <a:t>Compared to préfecture catchment area</a:t>
                      </a:r>
                      <a:endParaRPr lang="en-US" sz="1600" b="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b="0">
                          <a:solidFill>
                            <a:srgbClr val="000000"/>
                          </a:solidFill>
                          <a:effectLst/>
                          <a:latin typeface="+mn-lt"/>
                          <a:ea typeface="Times New Roman" panose="02020603050405020304" pitchFamily="18" charset="0"/>
                          <a:cs typeface="Calibri" panose="020F0502020204030204" pitchFamily="34" charset="0"/>
                        </a:rPr>
                        <a:t>Compared to sous-préfecture catchment area</a:t>
                      </a:r>
                      <a:endParaRPr lang="en-US" sz="1600" b="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b="0">
                          <a:solidFill>
                            <a:srgbClr val="000000"/>
                          </a:solidFill>
                          <a:effectLst/>
                          <a:latin typeface="+mn-lt"/>
                          <a:ea typeface="Times New Roman" panose="02020603050405020304" pitchFamily="18" charset="0"/>
                          <a:cs typeface="Calibri" panose="020F0502020204030204" pitchFamily="34" charset="0"/>
                        </a:rPr>
                        <a:t>Compared to commune catchment area</a:t>
                      </a:r>
                      <a:endParaRPr lang="en-US" sz="1600" b="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47202303"/>
                  </a:ext>
                </a:extLst>
              </a:tr>
              <a:tr h="159385">
                <a:tc>
                  <a:txBody>
                    <a:bodyPr/>
                    <a:lstStyle/>
                    <a:p>
                      <a:pPr marL="0" marR="0">
                        <a:lnSpc>
                          <a:spcPct val="107000"/>
                        </a:lnSpc>
                        <a:spcBef>
                          <a:spcPts val="0"/>
                        </a:spcBef>
                        <a:spcAft>
                          <a:spcPts val="0"/>
                        </a:spcAft>
                      </a:pPr>
                      <a:r>
                        <a:rPr lang="en-US" sz="1600" b="0">
                          <a:solidFill>
                            <a:srgbClr val="000000"/>
                          </a:solidFill>
                          <a:effectLst/>
                          <a:latin typeface="+mn-lt"/>
                          <a:ea typeface="Times New Roman" panose="02020603050405020304" pitchFamily="18" charset="0"/>
                          <a:cs typeface="Calibri" panose="020F0502020204030204" pitchFamily="34" charset="0"/>
                        </a:rPr>
                        <a:t>In camp (1=Y;0=N)</a:t>
                      </a:r>
                      <a:endParaRPr lang="en-US" sz="1600" b="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lnSpc>
                          <a:spcPct val="107000"/>
                        </a:lnSpc>
                        <a:spcBef>
                          <a:spcPts val="0"/>
                        </a:spcBef>
                        <a:spcAft>
                          <a:spcPts val="0"/>
                        </a:spcAft>
                      </a:pPr>
                      <a:r>
                        <a:rPr lang="en-US" sz="1600" b="0">
                          <a:solidFill>
                            <a:srgbClr val="000000"/>
                          </a:solidFill>
                          <a:effectLst/>
                          <a:latin typeface="+mn-lt"/>
                          <a:ea typeface="Times New Roman" panose="02020603050405020304" pitchFamily="18" charset="0"/>
                          <a:cs typeface="Calibri" panose="020F0502020204030204" pitchFamily="34" charset="0"/>
                        </a:rPr>
                        <a:t>-0.2369***</a:t>
                      </a:r>
                      <a:endParaRPr lang="en-US" sz="1600" b="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lnSpc>
                          <a:spcPct val="107000"/>
                        </a:lnSpc>
                        <a:spcBef>
                          <a:spcPts val="0"/>
                        </a:spcBef>
                        <a:spcAft>
                          <a:spcPts val="0"/>
                        </a:spcAft>
                      </a:pPr>
                      <a:r>
                        <a:rPr lang="en-US" sz="1600" b="0">
                          <a:solidFill>
                            <a:srgbClr val="000000"/>
                          </a:solidFill>
                          <a:effectLst/>
                          <a:latin typeface="+mn-lt"/>
                          <a:ea typeface="Times New Roman" panose="02020603050405020304" pitchFamily="18" charset="0"/>
                          <a:cs typeface="Calibri" panose="020F0502020204030204" pitchFamily="34" charset="0"/>
                        </a:rPr>
                        <a:t>0.0167</a:t>
                      </a:r>
                      <a:endParaRPr lang="en-US" sz="1600" b="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lnSpc>
                          <a:spcPct val="107000"/>
                        </a:lnSpc>
                        <a:spcBef>
                          <a:spcPts val="0"/>
                        </a:spcBef>
                        <a:spcAft>
                          <a:spcPts val="0"/>
                        </a:spcAft>
                      </a:pPr>
                      <a:r>
                        <a:rPr lang="en-US" sz="1600" b="0">
                          <a:solidFill>
                            <a:srgbClr val="000000"/>
                          </a:solidFill>
                          <a:effectLst/>
                          <a:latin typeface="+mn-lt"/>
                          <a:ea typeface="Times New Roman" panose="02020603050405020304" pitchFamily="18" charset="0"/>
                          <a:cs typeface="Calibri" panose="020F0502020204030204" pitchFamily="34" charset="0"/>
                        </a:rPr>
                        <a:t>-0.0267</a:t>
                      </a:r>
                      <a:endParaRPr lang="en-US" sz="1600" b="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lnSpc>
                          <a:spcPct val="107000"/>
                        </a:lnSpc>
                        <a:spcBef>
                          <a:spcPts val="0"/>
                        </a:spcBef>
                        <a:spcAft>
                          <a:spcPts val="0"/>
                        </a:spcAft>
                      </a:pPr>
                      <a:r>
                        <a:rPr lang="en-US" sz="1600" b="0">
                          <a:solidFill>
                            <a:srgbClr val="000000"/>
                          </a:solidFill>
                          <a:effectLst/>
                          <a:latin typeface="+mn-lt"/>
                          <a:ea typeface="Times New Roman" panose="02020603050405020304" pitchFamily="18" charset="0"/>
                          <a:cs typeface="Calibri" panose="020F0502020204030204" pitchFamily="34" charset="0"/>
                        </a:rPr>
                        <a:t>-0.0883</a:t>
                      </a:r>
                      <a:endParaRPr lang="en-US" sz="1600" b="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64324041"/>
                  </a:ext>
                </a:extLst>
              </a:tr>
              <a:tr h="159385">
                <a:tc>
                  <a:txBody>
                    <a:bodyPr/>
                    <a:lstStyle/>
                    <a:p>
                      <a:pPr>
                        <a:lnSpc>
                          <a:spcPct val="107000"/>
                        </a:lnSpc>
                      </a:pPr>
                      <a:endParaRPr lang="en-US" sz="1600" b="0">
                        <a:effectLst/>
                        <a:latin typeface="+mn-lt"/>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b="0">
                          <a:solidFill>
                            <a:srgbClr val="000000"/>
                          </a:solidFill>
                          <a:effectLst/>
                          <a:latin typeface="+mn-lt"/>
                          <a:ea typeface="Times New Roman" panose="02020603050405020304" pitchFamily="18" charset="0"/>
                          <a:cs typeface="Calibri" panose="020F0502020204030204" pitchFamily="34" charset="0"/>
                        </a:rPr>
                        <a:t>(0.0029)</a:t>
                      </a:r>
                      <a:endParaRPr lang="en-US" sz="1600" b="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b="0">
                          <a:solidFill>
                            <a:srgbClr val="000000"/>
                          </a:solidFill>
                          <a:effectLst/>
                          <a:latin typeface="+mn-lt"/>
                          <a:ea typeface="Times New Roman" panose="02020603050405020304" pitchFamily="18" charset="0"/>
                          <a:cs typeface="Calibri" panose="020F0502020204030204" pitchFamily="34" charset="0"/>
                        </a:rPr>
                        <a:t>(0.8427)</a:t>
                      </a:r>
                      <a:endParaRPr lang="en-US" sz="1600" b="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b="0">
                          <a:solidFill>
                            <a:srgbClr val="000000"/>
                          </a:solidFill>
                          <a:effectLst/>
                          <a:latin typeface="+mn-lt"/>
                          <a:ea typeface="Times New Roman" panose="02020603050405020304" pitchFamily="18" charset="0"/>
                          <a:cs typeface="Calibri" panose="020F0502020204030204" pitchFamily="34" charset="0"/>
                        </a:rPr>
                        <a:t>(0.7786)</a:t>
                      </a:r>
                      <a:endParaRPr lang="en-US" sz="1600" b="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b="0">
                          <a:solidFill>
                            <a:srgbClr val="000000"/>
                          </a:solidFill>
                          <a:effectLst/>
                          <a:latin typeface="+mn-lt"/>
                          <a:ea typeface="Times New Roman" panose="02020603050405020304" pitchFamily="18" charset="0"/>
                          <a:cs typeface="Calibri" panose="020F0502020204030204" pitchFamily="34" charset="0"/>
                        </a:rPr>
                        <a:t>(0.4152)</a:t>
                      </a:r>
                      <a:endParaRPr lang="en-US" sz="1600" b="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41047995"/>
                  </a:ext>
                </a:extLst>
              </a:tr>
              <a:tr h="159385">
                <a:tc>
                  <a:txBody>
                    <a:bodyPr/>
                    <a:lstStyle/>
                    <a:p>
                      <a:pPr marL="0" marR="0">
                        <a:lnSpc>
                          <a:spcPct val="107000"/>
                        </a:lnSpc>
                        <a:spcBef>
                          <a:spcPts val="0"/>
                        </a:spcBef>
                        <a:spcAft>
                          <a:spcPts val="0"/>
                        </a:spcAft>
                      </a:pPr>
                      <a:r>
                        <a:rPr lang="en-US" sz="1600" b="0">
                          <a:solidFill>
                            <a:srgbClr val="000000"/>
                          </a:solidFill>
                          <a:effectLst/>
                          <a:latin typeface="+mn-lt"/>
                          <a:ea typeface="Times New Roman" panose="02020603050405020304" pitchFamily="18" charset="0"/>
                          <a:cs typeface="Calibri" panose="020F0502020204030204" pitchFamily="34" charset="0"/>
                        </a:rPr>
                        <a:t>N</a:t>
                      </a:r>
                      <a:endParaRPr lang="en-US" sz="1600" b="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lnSpc>
                          <a:spcPct val="107000"/>
                        </a:lnSpc>
                        <a:spcBef>
                          <a:spcPts val="0"/>
                        </a:spcBef>
                        <a:spcAft>
                          <a:spcPts val="0"/>
                        </a:spcAft>
                      </a:pPr>
                      <a:r>
                        <a:rPr lang="en-US" sz="1600" b="0">
                          <a:solidFill>
                            <a:srgbClr val="000000"/>
                          </a:solidFill>
                          <a:effectLst/>
                          <a:latin typeface="+mn-lt"/>
                          <a:ea typeface="Times New Roman" panose="02020603050405020304" pitchFamily="18" charset="0"/>
                          <a:cs typeface="Calibri" panose="020F0502020204030204" pitchFamily="34" charset="0"/>
                        </a:rPr>
                        <a:t>6411</a:t>
                      </a:r>
                      <a:endParaRPr lang="en-US" sz="1600" b="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lnSpc>
                          <a:spcPct val="107000"/>
                        </a:lnSpc>
                        <a:spcBef>
                          <a:spcPts val="0"/>
                        </a:spcBef>
                        <a:spcAft>
                          <a:spcPts val="0"/>
                        </a:spcAft>
                      </a:pPr>
                      <a:r>
                        <a:rPr lang="en-US" sz="1600" b="0">
                          <a:solidFill>
                            <a:srgbClr val="000000"/>
                          </a:solidFill>
                          <a:effectLst/>
                          <a:latin typeface="+mn-lt"/>
                          <a:ea typeface="Times New Roman" panose="02020603050405020304" pitchFamily="18" charset="0"/>
                          <a:cs typeface="Calibri" panose="020F0502020204030204" pitchFamily="34" charset="0"/>
                        </a:rPr>
                        <a:t>2307</a:t>
                      </a:r>
                      <a:endParaRPr lang="en-US" sz="1600" b="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lnSpc>
                          <a:spcPct val="107000"/>
                        </a:lnSpc>
                        <a:spcBef>
                          <a:spcPts val="0"/>
                        </a:spcBef>
                        <a:spcAft>
                          <a:spcPts val="0"/>
                        </a:spcAft>
                      </a:pPr>
                      <a:r>
                        <a:rPr lang="en-US" sz="1600" b="0">
                          <a:solidFill>
                            <a:srgbClr val="000000"/>
                          </a:solidFill>
                          <a:effectLst/>
                          <a:latin typeface="+mn-lt"/>
                          <a:ea typeface="Times New Roman" panose="02020603050405020304" pitchFamily="18" charset="0"/>
                          <a:cs typeface="Calibri" panose="020F0502020204030204" pitchFamily="34" charset="0"/>
                        </a:rPr>
                        <a:t>1378</a:t>
                      </a:r>
                      <a:endParaRPr lang="en-US" sz="1600" b="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lnSpc>
                          <a:spcPct val="107000"/>
                        </a:lnSpc>
                        <a:spcBef>
                          <a:spcPts val="0"/>
                        </a:spcBef>
                        <a:spcAft>
                          <a:spcPts val="0"/>
                        </a:spcAft>
                      </a:pPr>
                      <a:r>
                        <a:rPr lang="en-US" sz="1600" b="0">
                          <a:solidFill>
                            <a:srgbClr val="000000"/>
                          </a:solidFill>
                          <a:effectLst/>
                          <a:latin typeface="+mn-lt"/>
                          <a:ea typeface="Times New Roman" panose="02020603050405020304" pitchFamily="18" charset="0"/>
                          <a:cs typeface="Calibri" panose="020F0502020204030204" pitchFamily="34" charset="0"/>
                        </a:rPr>
                        <a:t>1151</a:t>
                      </a:r>
                      <a:endParaRPr lang="en-US" sz="1600" b="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481406414"/>
                  </a:ext>
                </a:extLst>
              </a:tr>
              <a:tr h="159385">
                <a:tc>
                  <a:txBody>
                    <a:bodyPr/>
                    <a:lstStyle/>
                    <a:p>
                      <a:pPr marL="0" marR="0">
                        <a:lnSpc>
                          <a:spcPct val="107000"/>
                        </a:lnSpc>
                        <a:spcBef>
                          <a:spcPts val="0"/>
                        </a:spcBef>
                        <a:spcAft>
                          <a:spcPts val="0"/>
                        </a:spcAft>
                      </a:pPr>
                      <a:r>
                        <a:rPr lang="en-US" sz="1600" b="0">
                          <a:solidFill>
                            <a:srgbClr val="000000"/>
                          </a:solidFill>
                          <a:effectLst/>
                          <a:latin typeface="+mn-lt"/>
                          <a:ea typeface="Times New Roman" panose="02020603050405020304" pitchFamily="18" charset="0"/>
                          <a:cs typeface="Calibri" panose="020F0502020204030204" pitchFamily="34" charset="0"/>
                        </a:rPr>
                        <a:t>R-squared</a:t>
                      </a:r>
                      <a:endParaRPr lang="en-US" sz="1600" b="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lnSpc>
                          <a:spcPct val="107000"/>
                        </a:lnSpc>
                        <a:spcBef>
                          <a:spcPts val="0"/>
                        </a:spcBef>
                        <a:spcAft>
                          <a:spcPts val="0"/>
                        </a:spcAft>
                      </a:pPr>
                      <a:r>
                        <a:rPr lang="en-US" sz="1600" b="0">
                          <a:solidFill>
                            <a:srgbClr val="000000"/>
                          </a:solidFill>
                          <a:effectLst/>
                          <a:latin typeface="+mn-lt"/>
                          <a:ea typeface="Times New Roman" panose="02020603050405020304" pitchFamily="18" charset="0"/>
                          <a:cs typeface="Calibri" panose="020F0502020204030204" pitchFamily="34" charset="0"/>
                        </a:rPr>
                        <a:t>0.0043</a:t>
                      </a:r>
                      <a:endParaRPr lang="en-US" sz="1600" b="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lnSpc>
                          <a:spcPct val="107000"/>
                        </a:lnSpc>
                        <a:spcBef>
                          <a:spcPts val="0"/>
                        </a:spcBef>
                        <a:spcAft>
                          <a:spcPts val="0"/>
                        </a:spcAft>
                      </a:pPr>
                      <a:r>
                        <a:rPr lang="en-US" sz="1600" b="0">
                          <a:solidFill>
                            <a:srgbClr val="000000"/>
                          </a:solidFill>
                          <a:effectLst/>
                          <a:latin typeface="+mn-lt"/>
                          <a:ea typeface="Times New Roman" panose="02020603050405020304" pitchFamily="18" charset="0"/>
                          <a:cs typeface="Calibri" panose="020F0502020204030204" pitchFamily="34" charset="0"/>
                        </a:rPr>
                        <a:t>0.0001</a:t>
                      </a:r>
                      <a:endParaRPr lang="en-US" sz="1600" b="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lnSpc>
                          <a:spcPct val="107000"/>
                        </a:lnSpc>
                        <a:spcBef>
                          <a:spcPts val="0"/>
                        </a:spcBef>
                        <a:spcAft>
                          <a:spcPts val="0"/>
                        </a:spcAft>
                      </a:pPr>
                      <a:r>
                        <a:rPr lang="en-US" sz="1600" b="0">
                          <a:solidFill>
                            <a:srgbClr val="000000"/>
                          </a:solidFill>
                          <a:effectLst/>
                          <a:latin typeface="+mn-lt"/>
                          <a:ea typeface="Times New Roman" panose="02020603050405020304" pitchFamily="18" charset="0"/>
                          <a:cs typeface="Calibri" panose="020F0502020204030204" pitchFamily="34" charset="0"/>
                        </a:rPr>
                        <a:t>0.0003</a:t>
                      </a:r>
                      <a:endParaRPr lang="en-US" sz="1600" b="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lnSpc>
                          <a:spcPct val="107000"/>
                        </a:lnSpc>
                        <a:spcBef>
                          <a:spcPts val="0"/>
                        </a:spcBef>
                        <a:spcAft>
                          <a:spcPts val="0"/>
                        </a:spcAft>
                      </a:pPr>
                      <a:r>
                        <a:rPr lang="en-US" sz="1600" b="0" dirty="0">
                          <a:solidFill>
                            <a:srgbClr val="000000"/>
                          </a:solidFill>
                          <a:effectLst/>
                          <a:latin typeface="+mn-lt"/>
                          <a:ea typeface="Times New Roman" panose="02020603050405020304" pitchFamily="18" charset="0"/>
                          <a:cs typeface="Calibri" panose="020F0502020204030204" pitchFamily="34" charset="0"/>
                        </a:rPr>
                        <a:t>0.0027</a:t>
                      </a:r>
                      <a:endParaRPr lang="en-US" sz="1600" b="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noFill/>
                  </a:tcPr>
                </a:tc>
                <a:extLst>
                  <a:ext uri="{0D108BD9-81ED-4DB2-BD59-A6C34878D82A}">
                    <a16:rowId xmlns:a16="http://schemas.microsoft.com/office/drawing/2014/main" val="3268203435"/>
                  </a:ext>
                </a:extLst>
              </a:tr>
            </a:tbl>
          </a:graphicData>
        </a:graphic>
      </p:graphicFrame>
    </p:spTree>
    <p:extLst>
      <p:ext uri="{BB962C8B-B14F-4D97-AF65-F5344CB8AC3E}">
        <p14:creationId xmlns:p14="http://schemas.microsoft.com/office/powerpoint/2010/main" val="2046719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2">
            <a:extLst>
              <a:ext uri="{FF2B5EF4-FFF2-40B4-BE49-F238E27FC236}">
                <a16:creationId xmlns:a16="http://schemas.microsoft.com/office/drawing/2014/main" id="{1E3B2566-B544-495E-9E19-30C52817FEBE}"/>
              </a:ext>
            </a:extLst>
          </p:cNvPr>
          <p:cNvSpPr>
            <a:spLocks noGrp="1"/>
          </p:cNvSpPr>
          <p:nvPr>
            <p:ph type="title"/>
          </p:nvPr>
        </p:nvSpPr>
        <p:spPr>
          <a:xfrm>
            <a:off x="496856" y="207371"/>
            <a:ext cx="12522458" cy="430887"/>
          </a:xfrm>
        </p:spPr>
        <p:txBody>
          <a:bodyPr/>
          <a:lstStyle/>
          <a:p>
            <a:r>
              <a:rPr lang="en-US" sz="2800" dirty="0"/>
              <a:t>Monetary consumption results: adding controls</a:t>
            </a:r>
          </a:p>
        </p:txBody>
      </p:sp>
      <p:sp>
        <p:nvSpPr>
          <p:cNvPr id="4" name="TextBox 3">
            <a:extLst>
              <a:ext uri="{FF2B5EF4-FFF2-40B4-BE49-F238E27FC236}">
                <a16:creationId xmlns:a16="http://schemas.microsoft.com/office/drawing/2014/main" id="{80799004-DAE3-E693-FF1F-17A52FDD1898}"/>
              </a:ext>
            </a:extLst>
          </p:cNvPr>
          <p:cNvSpPr txBox="1"/>
          <p:nvPr/>
        </p:nvSpPr>
        <p:spPr>
          <a:xfrm flipH="1">
            <a:off x="2827420" y="1689907"/>
            <a:ext cx="7567864" cy="923330"/>
          </a:xfrm>
          <a:prstGeom prst="rect">
            <a:avLst/>
          </a:prstGeom>
          <a:noFill/>
        </p:spPr>
        <p:txBody>
          <a:bodyPr wrap="square" rtlCol="0">
            <a:spAutoFit/>
          </a:bodyPr>
          <a:lstStyle/>
          <a:p>
            <a:pPr algn="ctr"/>
            <a:r>
              <a:rPr lang="en-US" sz="1800" dirty="0">
                <a:solidFill>
                  <a:schemeClr val="bg1">
                    <a:lumMod val="50000"/>
                  </a:schemeClr>
                </a:solidFill>
                <a:latin typeface="+mj-lt"/>
              </a:rPr>
              <a:t>Regression comparing in-camp and out-of-camp households in terms of the log of real per capita consumption, including household-level controls</a:t>
            </a:r>
          </a:p>
        </p:txBody>
      </p:sp>
      <p:sp>
        <p:nvSpPr>
          <p:cNvPr id="8" name="TextBox 7">
            <a:extLst>
              <a:ext uri="{FF2B5EF4-FFF2-40B4-BE49-F238E27FC236}">
                <a16:creationId xmlns:a16="http://schemas.microsoft.com/office/drawing/2014/main" id="{82B36FA8-9EE0-DF93-7B71-16FF1F42D56A}"/>
              </a:ext>
            </a:extLst>
          </p:cNvPr>
          <p:cNvSpPr txBox="1"/>
          <p:nvPr/>
        </p:nvSpPr>
        <p:spPr>
          <a:xfrm>
            <a:off x="1822783" y="5002753"/>
            <a:ext cx="9577138" cy="600164"/>
          </a:xfrm>
          <a:prstGeom prst="rect">
            <a:avLst/>
          </a:prstGeom>
          <a:noFill/>
        </p:spPr>
        <p:txBody>
          <a:bodyPr wrap="square">
            <a:spAutoFit/>
          </a:bodyPr>
          <a:lstStyle/>
          <a:p>
            <a:pPr marL="0" marR="0" lvl="0" indent="0" algn="l" defTabSz="1036291" rtl="0" eaLnBrk="1" fontAlgn="b"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Note: * p&lt;0.10, ** p&lt;0.05, *** p&lt;0.01. p-values in parentheses. Dependent variable: Log of real per capita consumption. Controls include household size, number of dependents, and the sex, age, and education of the household head. Standard errors clustered at the enumeration area level. Source: 2021 EHCVM and authors’ calculations. </a:t>
            </a:r>
          </a:p>
        </p:txBody>
      </p:sp>
      <p:graphicFrame>
        <p:nvGraphicFramePr>
          <p:cNvPr id="2" name="Table 1">
            <a:extLst>
              <a:ext uri="{FF2B5EF4-FFF2-40B4-BE49-F238E27FC236}">
                <a16:creationId xmlns:a16="http://schemas.microsoft.com/office/drawing/2014/main" id="{78109DE8-CC47-4FA0-6231-5B3635C95177}"/>
              </a:ext>
            </a:extLst>
          </p:cNvPr>
          <p:cNvGraphicFramePr>
            <a:graphicFrameLocks noGrp="1"/>
          </p:cNvGraphicFramePr>
          <p:nvPr>
            <p:extLst>
              <p:ext uri="{D42A27DB-BD31-4B8C-83A1-F6EECF244321}">
                <p14:modId xmlns:p14="http://schemas.microsoft.com/office/powerpoint/2010/main" val="175034650"/>
              </p:ext>
            </p:extLst>
          </p:nvPr>
        </p:nvGraphicFramePr>
        <p:xfrm>
          <a:off x="2282338" y="2808620"/>
          <a:ext cx="8951493" cy="1712532"/>
        </p:xfrm>
        <a:graphic>
          <a:graphicData uri="http://schemas.openxmlformats.org/drawingml/2006/table">
            <a:tbl>
              <a:tblPr firstRow="1" firstCol="1" bandRow="1"/>
              <a:tblGrid>
                <a:gridCol w="2620206">
                  <a:extLst>
                    <a:ext uri="{9D8B030D-6E8A-4147-A177-3AD203B41FA5}">
                      <a16:colId xmlns:a16="http://schemas.microsoft.com/office/drawing/2014/main" val="2197120810"/>
                    </a:ext>
                  </a:extLst>
                </a:gridCol>
                <a:gridCol w="1812078">
                  <a:extLst>
                    <a:ext uri="{9D8B030D-6E8A-4147-A177-3AD203B41FA5}">
                      <a16:colId xmlns:a16="http://schemas.microsoft.com/office/drawing/2014/main" val="1754051619"/>
                    </a:ext>
                  </a:extLst>
                </a:gridCol>
                <a:gridCol w="1506403">
                  <a:extLst>
                    <a:ext uri="{9D8B030D-6E8A-4147-A177-3AD203B41FA5}">
                      <a16:colId xmlns:a16="http://schemas.microsoft.com/office/drawing/2014/main" val="3972264818"/>
                    </a:ext>
                  </a:extLst>
                </a:gridCol>
                <a:gridCol w="1506403">
                  <a:extLst>
                    <a:ext uri="{9D8B030D-6E8A-4147-A177-3AD203B41FA5}">
                      <a16:colId xmlns:a16="http://schemas.microsoft.com/office/drawing/2014/main" val="301935163"/>
                    </a:ext>
                  </a:extLst>
                </a:gridCol>
                <a:gridCol w="1506403">
                  <a:extLst>
                    <a:ext uri="{9D8B030D-6E8A-4147-A177-3AD203B41FA5}">
                      <a16:colId xmlns:a16="http://schemas.microsoft.com/office/drawing/2014/main" val="184837370"/>
                    </a:ext>
                  </a:extLst>
                </a:gridCol>
              </a:tblGrid>
              <a:tr h="159385">
                <a:tc>
                  <a:txBody>
                    <a:bodyPr/>
                    <a:lstStyle/>
                    <a:p>
                      <a:pPr marL="0" marR="0">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 </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gridSpan="2">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Compared to all out-of-camp households</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noFill/>
                  </a:tcPr>
                </a:tc>
                <a:tc hMerge="1">
                  <a:txBody>
                    <a:bodyPr/>
                    <a:lstStyle/>
                    <a:p>
                      <a:endParaRPr lang="en-US"/>
                    </a:p>
                  </a:txBody>
                  <a:tcPr/>
                </a:tc>
                <a:tc gridSpan="2">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Compared to sous-préfecture catchment area</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noFill/>
                  </a:tcPr>
                </a:tc>
                <a:tc hMerge="1">
                  <a:txBody>
                    <a:bodyPr/>
                    <a:lstStyle/>
                    <a:p>
                      <a:endParaRPr lang="en-US"/>
                    </a:p>
                  </a:txBody>
                  <a:tcPr/>
                </a:tc>
                <a:extLst>
                  <a:ext uri="{0D108BD9-81ED-4DB2-BD59-A6C34878D82A}">
                    <a16:rowId xmlns:a16="http://schemas.microsoft.com/office/drawing/2014/main" val="1367637441"/>
                  </a:ext>
                </a:extLst>
              </a:tr>
              <a:tr h="159385">
                <a:tc>
                  <a:txBody>
                    <a:bodyPr/>
                    <a:lstStyle/>
                    <a:p>
                      <a:pPr marL="0" marR="0">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 </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No controls</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With controls</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No controls</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With controls</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58304090"/>
                  </a:ext>
                </a:extLst>
              </a:tr>
              <a:tr h="159385">
                <a:tc>
                  <a:txBody>
                    <a:bodyPr/>
                    <a:lstStyle/>
                    <a:p>
                      <a:pPr marL="0" marR="0">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In camp (1=Y;0=N)</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lnSpc>
                          <a:spcPct val="107000"/>
                        </a:lnSpc>
                        <a:spcBef>
                          <a:spcPts val="0"/>
                        </a:spcBef>
                        <a:spcAft>
                          <a:spcPts val="0"/>
                        </a:spcAft>
                      </a:pPr>
                      <a:r>
                        <a:rPr lang="en-US" sz="1600">
                          <a:effectLst/>
                          <a:latin typeface="+mn-lt"/>
                          <a:ea typeface="Calibri" panose="020F0502020204030204" pitchFamily="34" charset="0"/>
                          <a:cs typeface="Times New Roman" panose="02020603050405020304" pitchFamily="18" charset="0"/>
                        </a:rPr>
                        <a:t>-0.2369***</a:t>
                      </a: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lnSpc>
                          <a:spcPct val="107000"/>
                        </a:lnSpc>
                        <a:spcBef>
                          <a:spcPts val="0"/>
                        </a:spcBef>
                        <a:spcAft>
                          <a:spcPts val="0"/>
                        </a:spcAft>
                      </a:pPr>
                      <a:r>
                        <a:rPr lang="en-US" sz="1600">
                          <a:effectLst/>
                          <a:latin typeface="+mn-lt"/>
                          <a:ea typeface="Calibri" panose="020F0502020204030204" pitchFamily="34" charset="0"/>
                          <a:cs typeface="Times New Roman" panose="02020603050405020304" pitchFamily="18" charset="0"/>
                        </a:rPr>
                        <a:t>-0.1686**</a:t>
                      </a: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lnSpc>
                          <a:spcPct val="107000"/>
                        </a:lnSpc>
                        <a:spcBef>
                          <a:spcPts val="0"/>
                        </a:spcBef>
                        <a:spcAft>
                          <a:spcPts val="0"/>
                        </a:spcAft>
                      </a:pPr>
                      <a:r>
                        <a:rPr lang="en-US" sz="1600">
                          <a:effectLst/>
                          <a:latin typeface="+mn-lt"/>
                          <a:ea typeface="Calibri" panose="020F0502020204030204" pitchFamily="34" charset="0"/>
                          <a:cs typeface="Times New Roman" panose="02020603050405020304" pitchFamily="18" charset="0"/>
                        </a:rPr>
                        <a:t>-0.0267</a:t>
                      </a: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lnSpc>
                          <a:spcPct val="107000"/>
                        </a:lnSpc>
                        <a:spcBef>
                          <a:spcPts val="0"/>
                        </a:spcBef>
                        <a:spcAft>
                          <a:spcPts val="0"/>
                        </a:spcAft>
                      </a:pPr>
                      <a:r>
                        <a:rPr lang="en-US" sz="1600">
                          <a:effectLst/>
                          <a:latin typeface="+mn-lt"/>
                          <a:ea typeface="Calibri" panose="020F0502020204030204" pitchFamily="34" charset="0"/>
                          <a:cs typeface="Times New Roman" panose="02020603050405020304" pitchFamily="18" charset="0"/>
                        </a:rPr>
                        <a:t>-0.0091</a:t>
                      </a: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15329648"/>
                  </a:ext>
                </a:extLst>
              </a:tr>
              <a:tr h="159385">
                <a:tc>
                  <a:txBody>
                    <a:bodyPr/>
                    <a:lstStyle/>
                    <a:p>
                      <a:pPr>
                        <a:lnSpc>
                          <a:spcPct val="107000"/>
                        </a:lnSpc>
                      </a:pPr>
                      <a:endParaRPr lang="en-US" sz="1600">
                        <a:effectLst/>
                        <a:latin typeface="+mn-lt"/>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effectLst/>
                          <a:latin typeface="+mn-lt"/>
                          <a:ea typeface="Calibri" panose="020F0502020204030204" pitchFamily="34" charset="0"/>
                          <a:cs typeface="Times New Roman" panose="02020603050405020304" pitchFamily="18" charset="0"/>
                        </a:rPr>
                        <a:t>(0.0029)</a:t>
                      </a: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effectLst/>
                          <a:latin typeface="+mn-lt"/>
                          <a:ea typeface="Calibri" panose="020F0502020204030204" pitchFamily="34" charset="0"/>
                          <a:cs typeface="Times New Roman" panose="02020603050405020304" pitchFamily="18" charset="0"/>
                        </a:rPr>
                        <a:t>(0.0441)</a:t>
                      </a: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effectLst/>
                          <a:latin typeface="+mn-lt"/>
                          <a:ea typeface="Calibri" panose="020F0502020204030204" pitchFamily="34" charset="0"/>
                          <a:cs typeface="Times New Roman" panose="02020603050405020304" pitchFamily="18" charset="0"/>
                        </a:rPr>
                        <a:t>(0.7786)</a:t>
                      </a: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effectLst/>
                          <a:latin typeface="+mn-lt"/>
                          <a:ea typeface="Calibri" panose="020F0502020204030204" pitchFamily="34" charset="0"/>
                          <a:cs typeface="Times New Roman" panose="02020603050405020304" pitchFamily="18" charset="0"/>
                        </a:rPr>
                        <a:t>(0.9229)</a:t>
                      </a: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1152252"/>
                  </a:ext>
                </a:extLst>
              </a:tr>
              <a:tr h="159385">
                <a:tc>
                  <a:txBody>
                    <a:bodyPr/>
                    <a:lstStyle/>
                    <a:p>
                      <a:pPr marL="0" marR="0">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N</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Calibri" panose="020F0502020204030204" pitchFamily="34" charset="0"/>
                          <a:cs typeface="Calibri" panose="020F0502020204030204" pitchFamily="34" charset="0"/>
                        </a:rPr>
                        <a:t>6411</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Calibri" panose="020F0502020204030204" pitchFamily="34" charset="0"/>
                          <a:cs typeface="Calibri" panose="020F0502020204030204" pitchFamily="34" charset="0"/>
                        </a:rPr>
                        <a:t>6411</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Calibri" panose="020F0502020204030204" pitchFamily="34" charset="0"/>
                          <a:cs typeface="Calibri" panose="020F0502020204030204" pitchFamily="34" charset="0"/>
                        </a:rPr>
                        <a:t>1378</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Calibri" panose="020F0502020204030204" pitchFamily="34" charset="0"/>
                          <a:cs typeface="Calibri" panose="020F0502020204030204" pitchFamily="34" charset="0"/>
                        </a:rPr>
                        <a:t>1378</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821163159"/>
                  </a:ext>
                </a:extLst>
              </a:tr>
              <a:tr h="159385">
                <a:tc>
                  <a:txBody>
                    <a:bodyPr/>
                    <a:lstStyle/>
                    <a:p>
                      <a:pPr marL="0" marR="0">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R-squared</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Calibri" panose="020F0502020204030204" pitchFamily="34" charset="0"/>
                          <a:cs typeface="Calibri" panose="020F0502020204030204" pitchFamily="34" charset="0"/>
                        </a:rPr>
                        <a:t>0.0043</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marL="0" marR="0" algn="ctr">
                        <a:lnSpc>
                          <a:spcPct val="107000"/>
                        </a:lnSpc>
                        <a:spcBef>
                          <a:spcPts val="0"/>
                        </a:spcBef>
                        <a:spcAft>
                          <a:spcPts val="0"/>
                        </a:spcAft>
                      </a:pPr>
                      <a:r>
                        <a:rPr lang="en-US" sz="1600" dirty="0">
                          <a:solidFill>
                            <a:srgbClr val="000000"/>
                          </a:solidFill>
                          <a:effectLst/>
                          <a:latin typeface="+mn-lt"/>
                          <a:ea typeface="Calibri" panose="020F0502020204030204" pitchFamily="34" charset="0"/>
                          <a:cs typeface="Calibri" panose="020F0502020204030204" pitchFamily="34" charset="0"/>
                        </a:rPr>
                        <a:t>0.1753</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marL="0" marR="0" algn="ctr">
                        <a:lnSpc>
                          <a:spcPct val="107000"/>
                        </a:lnSpc>
                        <a:spcBef>
                          <a:spcPts val="0"/>
                        </a:spcBef>
                        <a:spcAft>
                          <a:spcPts val="0"/>
                        </a:spcAft>
                      </a:pPr>
                      <a:r>
                        <a:rPr lang="en-US" sz="1600">
                          <a:solidFill>
                            <a:srgbClr val="000000"/>
                          </a:solidFill>
                          <a:effectLst/>
                          <a:latin typeface="+mn-lt"/>
                          <a:ea typeface="Calibri" panose="020F0502020204030204" pitchFamily="34" charset="0"/>
                          <a:cs typeface="Calibri" panose="020F0502020204030204" pitchFamily="34" charset="0"/>
                        </a:rPr>
                        <a:t>0.0003</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marL="0" marR="0" algn="ctr">
                        <a:lnSpc>
                          <a:spcPct val="107000"/>
                        </a:lnSpc>
                        <a:spcBef>
                          <a:spcPts val="0"/>
                        </a:spcBef>
                        <a:spcAft>
                          <a:spcPts val="0"/>
                        </a:spcAft>
                      </a:pPr>
                      <a:r>
                        <a:rPr lang="en-US" sz="1600" dirty="0">
                          <a:solidFill>
                            <a:srgbClr val="000000"/>
                          </a:solidFill>
                          <a:effectLst/>
                          <a:latin typeface="+mn-lt"/>
                          <a:ea typeface="Calibri" panose="020F0502020204030204" pitchFamily="34" charset="0"/>
                          <a:cs typeface="Calibri" panose="020F0502020204030204" pitchFamily="34" charset="0"/>
                        </a:rPr>
                        <a:t>0.1625</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3578178581"/>
                  </a:ext>
                </a:extLst>
              </a:tr>
            </a:tbl>
          </a:graphicData>
        </a:graphic>
      </p:graphicFrame>
    </p:spTree>
    <p:extLst>
      <p:ext uri="{BB962C8B-B14F-4D97-AF65-F5344CB8AC3E}">
        <p14:creationId xmlns:p14="http://schemas.microsoft.com/office/powerpoint/2010/main" val="1609354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2">
            <a:extLst>
              <a:ext uri="{FF2B5EF4-FFF2-40B4-BE49-F238E27FC236}">
                <a16:creationId xmlns:a16="http://schemas.microsoft.com/office/drawing/2014/main" id="{1E3B2566-B544-495E-9E19-30C52817FEBE}"/>
              </a:ext>
            </a:extLst>
          </p:cNvPr>
          <p:cNvSpPr>
            <a:spLocks noGrp="1"/>
          </p:cNvSpPr>
          <p:nvPr>
            <p:ph type="title"/>
          </p:nvPr>
        </p:nvSpPr>
        <p:spPr>
          <a:xfrm>
            <a:off x="496856" y="207371"/>
            <a:ext cx="12522458" cy="861774"/>
          </a:xfrm>
        </p:spPr>
        <p:txBody>
          <a:bodyPr/>
          <a:lstStyle/>
          <a:p>
            <a:r>
              <a:rPr lang="en-US" sz="2800" dirty="0"/>
              <a:t>Collecting and analyzing welfare data on internally displaced persons (IDPs) is challenging for several reasons</a:t>
            </a:r>
          </a:p>
        </p:txBody>
      </p:sp>
      <p:sp>
        <p:nvSpPr>
          <p:cNvPr id="21" name="Text Placeholder 3">
            <a:extLst>
              <a:ext uri="{FF2B5EF4-FFF2-40B4-BE49-F238E27FC236}">
                <a16:creationId xmlns:a16="http://schemas.microsoft.com/office/drawing/2014/main" id="{3142CE85-036C-459B-B2C2-BAB1D15417A3}"/>
              </a:ext>
            </a:extLst>
          </p:cNvPr>
          <p:cNvSpPr txBox="1">
            <a:spLocks/>
          </p:cNvSpPr>
          <p:nvPr/>
        </p:nvSpPr>
        <p:spPr>
          <a:xfrm>
            <a:off x="133811" y="1875473"/>
            <a:ext cx="13248547" cy="2436410"/>
          </a:xfrm>
          <a:prstGeom prst="rect">
            <a:avLst/>
          </a:prstGeom>
        </p:spPr>
        <p:txBody>
          <a:bodyPr/>
          <a:lstStyle>
            <a:lvl1pPr marL="388610" indent="-388610" algn="l" rtl="0" eaLnBrk="1" fontAlgn="base" hangingPunct="1">
              <a:lnSpc>
                <a:spcPct val="100000"/>
              </a:lnSpc>
              <a:spcBef>
                <a:spcPts val="1020"/>
              </a:spcBef>
              <a:spcAft>
                <a:spcPct val="0"/>
              </a:spcAft>
              <a:buClr>
                <a:srgbClr val="00783C"/>
              </a:buClr>
              <a:defRPr>
                <a:solidFill>
                  <a:schemeClr val="tx1"/>
                </a:solidFill>
                <a:latin typeface="+mn-lt"/>
                <a:ea typeface="MS PGothic" pitchFamily="34" charset="-128"/>
                <a:cs typeface="+mn-cs"/>
              </a:defRPr>
            </a:lvl1pPr>
            <a:lvl2pPr marL="841987" indent="-323841" algn="l" rtl="0" eaLnBrk="1" fontAlgn="base" hangingPunct="1">
              <a:lnSpc>
                <a:spcPct val="100000"/>
              </a:lnSpc>
              <a:spcBef>
                <a:spcPts val="1020"/>
              </a:spcBef>
              <a:spcAft>
                <a:spcPct val="0"/>
              </a:spcAft>
              <a:buClr>
                <a:srgbClr val="00783C"/>
              </a:buClr>
              <a:buFont typeface="Wingdings" pitchFamily="2" charset="2"/>
              <a:defRPr>
                <a:solidFill>
                  <a:schemeClr val="tx1"/>
                </a:solidFill>
                <a:latin typeface="+mn-lt"/>
                <a:ea typeface="MS PGothic" pitchFamily="34" charset="-128"/>
              </a:defRPr>
            </a:lvl2pPr>
            <a:lvl3pPr marL="5398" indent="1030895" algn="l" rtl="0" eaLnBrk="1" fontAlgn="base" hangingPunct="1">
              <a:lnSpc>
                <a:spcPct val="100000"/>
              </a:lnSpc>
              <a:spcBef>
                <a:spcPts val="1020"/>
              </a:spcBef>
              <a:spcAft>
                <a:spcPct val="0"/>
              </a:spcAft>
              <a:buClr>
                <a:srgbClr val="00783C"/>
              </a:buClr>
              <a:defRPr>
                <a:solidFill>
                  <a:schemeClr val="tx1"/>
                </a:solidFill>
                <a:latin typeface="+mn-lt"/>
                <a:ea typeface="MS PGothic" pitchFamily="34" charset="-128"/>
              </a:defRPr>
            </a:lvl3pPr>
            <a:lvl4pPr marL="1813510" indent="-259073" algn="l" rtl="0" eaLnBrk="1" fontAlgn="base" hangingPunct="1">
              <a:lnSpc>
                <a:spcPct val="100000"/>
              </a:lnSpc>
              <a:spcBef>
                <a:spcPts val="1020"/>
              </a:spcBef>
              <a:spcAft>
                <a:spcPct val="0"/>
              </a:spcAft>
              <a:buClr>
                <a:srgbClr val="00783C"/>
              </a:buClr>
              <a:defRPr>
                <a:solidFill>
                  <a:schemeClr val="tx1"/>
                </a:solidFill>
                <a:latin typeface="+mn-lt"/>
                <a:ea typeface="MS PGothic" pitchFamily="34" charset="-128"/>
              </a:defRPr>
            </a:lvl4pPr>
            <a:lvl5pPr marL="2331655" indent="-259073" algn="l" rtl="0" eaLnBrk="1" fontAlgn="base" hangingPunct="1">
              <a:lnSpc>
                <a:spcPct val="100000"/>
              </a:lnSpc>
              <a:spcBef>
                <a:spcPts val="1020"/>
              </a:spcBef>
              <a:spcAft>
                <a:spcPct val="0"/>
              </a:spcAft>
              <a:buClr>
                <a:srgbClr val="00783C"/>
              </a:buClr>
              <a:defRPr>
                <a:solidFill>
                  <a:schemeClr val="tx1"/>
                </a:solidFill>
                <a:latin typeface="+mn-lt"/>
                <a:ea typeface="MS PGothic" pitchFamily="34" charset="-128"/>
              </a:defRPr>
            </a:lvl5pPr>
            <a:lvl6pPr marL="2849801" indent="-259073" algn="l" rtl="0" eaLnBrk="1" fontAlgn="base" hangingPunct="1">
              <a:spcBef>
                <a:spcPct val="20000"/>
              </a:spcBef>
              <a:spcAft>
                <a:spcPct val="0"/>
              </a:spcAft>
              <a:buClr>
                <a:srgbClr val="00783C"/>
              </a:buClr>
              <a:buChar char="»"/>
              <a:defRPr sz="1813">
                <a:solidFill>
                  <a:schemeClr val="tx1"/>
                </a:solidFill>
                <a:latin typeface="+mn-lt"/>
              </a:defRPr>
            </a:lvl6pPr>
            <a:lvl7pPr marL="3367946" indent="-259073" algn="l" rtl="0" eaLnBrk="1" fontAlgn="base" hangingPunct="1">
              <a:spcBef>
                <a:spcPct val="20000"/>
              </a:spcBef>
              <a:spcAft>
                <a:spcPct val="0"/>
              </a:spcAft>
              <a:buClr>
                <a:srgbClr val="00783C"/>
              </a:buClr>
              <a:buChar char="»"/>
              <a:defRPr sz="1813">
                <a:solidFill>
                  <a:schemeClr val="tx1"/>
                </a:solidFill>
                <a:latin typeface="+mn-lt"/>
              </a:defRPr>
            </a:lvl7pPr>
            <a:lvl8pPr marL="3886092" indent="-259073" algn="l" rtl="0" eaLnBrk="1" fontAlgn="base" hangingPunct="1">
              <a:spcBef>
                <a:spcPct val="20000"/>
              </a:spcBef>
              <a:spcAft>
                <a:spcPct val="0"/>
              </a:spcAft>
              <a:buClr>
                <a:srgbClr val="00783C"/>
              </a:buClr>
              <a:buChar char="»"/>
              <a:defRPr sz="1813">
                <a:solidFill>
                  <a:schemeClr val="tx1"/>
                </a:solidFill>
                <a:latin typeface="+mn-lt"/>
              </a:defRPr>
            </a:lvl8pPr>
            <a:lvl9pPr marL="4404237" indent="-259073" algn="l" rtl="0" eaLnBrk="1" fontAlgn="base" hangingPunct="1">
              <a:spcBef>
                <a:spcPct val="20000"/>
              </a:spcBef>
              <a:spcAft>
                <a:spcPct val="0"/>
              </a:spcAft>
              <a:buClr>
                <a:srgbClr val="00783C"/>
              </a:buClr>
              <a:buChar char="»"/>
              <a:defRPr sz="1813">
                <a:solidFill>
                  <a:schemeClr val="tx1"/>
                </a:solidFill>
                <a:latin typeface="+mn-lt"/>
              </a:defRPr>
            </a:lvl9pPr>
          </a:lstStyle>
          <a:p>
            <a:pPr>
              <a:buClr>
                <a:srgbClr val="00B0F0"/>
              </a:buClr>
              <a:buFont typeface="+mj-lt"/>
              <a:buAutoNum type="arabicPeriod"/>
            </a:pPr>
            <a:r>
              <a:rPr lang="en-US" sz="2000" kern="0" dirty="0">
                <a:solidFill>
                  <a:srgbClr val="2ABDF2"/>
                </a:solidFill>
                <a:latin typeface="Arial" panose="020B0604020202020204" pitchFamily="34" charset="0"/>
                <a:cs typeface="Times New Roman" panose="02020603050405020304" pitchFamily="18" charset="0"/>
              </a:rPr>
              <a:t>Sampling and fieldwork logistics are not straightforward. </a:t>
            </a:r>
            <a:r>
              <a:rPr lang="en-US" sz="2000" kern="0" dirty="0">
                <a:solidFill>
                  <a:schemeClr val="tx1">
                    <a:lumMod val="50000"/>
                    <a:lumOff val="50000"/>
                  </a:schemeClr>
                </a:solidFill>
                <a:latin typeface="Arial" panose="020B0604020202020204" pitchFamily="34" charset="0"/>
                <a:cs typeface="Times New Roman" panose="02020603050405020304" pitchFamily="18" charset="0"/>
              </a:rPr>
              <a:t>Displaced people are moving or they may live in locations – like camps – missed by traditional surveys, while conflict hampers data collection.</a:t>
            </a:r>
          </a:p>
          <a:p>
            <a:pPr>
              <a:buClr>
                <a:srgbClr val="00B0F0"/>
              </a:buClr>
              <a:buFont typeface="+mj-lt"/>
              <a:buAutoNum type="arabicPeriod"/>
            </a:pPr>
            <a:endParaRPr lang="en-US" sz="2000" kern="0" dirty="0">
              <a:solidFill>
                <a:schemeClr val="tx1">
                  <a:lumMod val="50000"/>
                  <a:lumOff val="50000"/>
                </a:schemeClr>
              </a:solidFill>
              <a:latin typeface="Arial" panose="020B0604020202020204" pitchFamily="34" charset="0"/>
              <a:cs typeface="Times New Roman" panose="02020603050405020304" pitchFamily="18" charset="0"/>
            </a:endParaRPr>
          </a:p>
          <a:p>
            <a:pPr>
              <a:buClr>
                <a:srgbClr val="00B0F0"/>
              </a:buClr>
              <a:buFont typeface="+mj-lt"/>
              <a:buAutoNum type="arabicPeriod"/>
            </a:pPr>
            <a:r>
              <a:rPr lang="en-US" sz="2000" kern="0" dirty="0">
                <a:solidFill>
                  <a:srgbClr val="2ABDF2"/>
                </a:solidFill>
                <a:latin typeface="Arial" panose="020B0604020202020204" pitchFamily="34" charset="0"/>
                <a:cs typeface="Times New Roman" panose="02020603050405020304" pitchFamily="18" charset="0"/>
              </a:rPr>
              <a:t>“Standard” questionnaires need to be tailored to reflect the experiences of IDPs. </a:t>
            </a:r>
            <a:r>
              <a:rPr lang="en-US" sz="2000" kern="0" dirty="0">
                <a:solidFill>
                  <a:schemeClr val="tx1">
                    <a:lumMod val="50000"/>
                    <a:lumOff val="50000"/>
                  </a:schemeClr>
                </a:solidFill>
                <a:latin typeface="Arial" panose="020B0604020202020204" pitchFamily="34" charset="0"/>
                <a:cs typeface="Times New Roman" panose="02020603050405020304" pitchFamily="18" charset="0"/>
              </a:rPr>
              <a:t>Measures of monetary income or consumption may be distorted if displaced populations rely on humanitarian assistance and do not participate in typical markets for food and non-food items.</a:t>
            </a:r>
          </a:p>
          <a:p>
            <a:pPr>
              <a:buClr>
                <a:srgbClr val="00B0F0"/>
              </a:buClr>
              <a:buFont typeface="+mj-lt"/>
              <a:buAutoNum type="arabicPeriod"/>
            </a:pPr>
            <a:endParaRPr lang="en-US" sz="2000" kern="0" dirty="0">
              <a:solidFill>
                <a:srgbClr val="2ABDF2"/>
              </a:solidFill>
              <a:latin typeface="Arial" panose="020B0604020202020204" pitchFamily="34" charset="0"/>
              <a:cs typeface="Times New Roman" panose="02020603050405020304" pitchFamily="18" charset="0"/>
            </a:endParaRPr>
          </a:p>
          <a:p>
            <a:pPr>
              <a:buClr>
                <a:srgbClr val="00B0F0"/>
              </a:buClr>
              <a:buFont typeface="+mj-lt"/>
              <a:buAutoNum type="arabicPeriod"/>
            </a:pPr>
            <a:r>
              <a:rPr lang="en-US" sz="2000" kern="0" dirty="0">
                <a:solidFill>
                  <a:srgbClr val="2ABDF2"/>
                </a:solidFill>
                <a:latin typeface="Arial" panose="020B0604020202020204" pitchFamily="34" charset="0"/>
                <a:cs typeface="Times New Roman" panose="02020603050405020304" pitchFamily="18" charset="0"/>
              </a:rPr>
              <a:t>IDPs are highly heterogeneous. </a:t>
            </a:r>
            <a:r>
              <a:rPr lang="en-US" sz="2000" kern="0" dirty="0">
                <a:solidFill>
                  <a:schemeClr val="tx1">
                    <a:lumMod val="50000"/>
                    <a:lumOff val="50000"/>
                  </a:schemeClr>
                </a:solidFill>
                <a:latin typeface="Arial" panose="020B0604020202020204" pitchFamily="34" charset="0"/>
                <a:cs typeface="Times New Roman" panose="02020603050405020304" pitchFamily="18" charset="0"/>
              </a:rPr>
              <a:t>IDPs’ experiences are different depending on whether they live in camps or other communities, the types of borders they have crossed, or the original cause of displacement.</a:t>
            </a:r>
          </a:p>
          <a:p>
            <a:pPr>
              <a:buClr>
                <a:srgbClr val="00B0F0"/>
              </a:buClr>
              <a:buFont typeface="+mj-lt"/>
              <a:buAutoNum type="arabicPeriod"/>
            </a:pPr>
            <a:endParaRPr lang="en-US" sz="2000" kern="0" dirty="0">
              <a:solidFill>
                <a:srgbClr val="2ABDF2"/>
              </a:solidFill>
              <a:latin typeface="Arial" panose="020B0604020202020204" pitchFamily="34" charset="0"/>
              <a:cs typeface="Times New Roman" panose="02020603050405020304" pitchFamily="18" charset="0"/>
            </a:endParaRPr>
          </a:p>
          <a:p>
            <a:pPr>
              <a:buClr>
                <a:srgbClr val="00B0F0"/>
              </a:buClr>
              <a:buFont typeface="+mj-lt"/>
              <a:buAutoNum type="arabicPeriod"/>
            </a:pPr>
            <a:r>
              <a:rPr lang="en-US" sz="2000" kern="0" dirty="0">
                <a:solidFill>
                  <a:srgbClr val="2ABDF2"/>
                </a:solidFill>
                <a:latin typeface="Arial" panose="020B0604020202020204" pitchFamily="34" charset="0"/>
                <a:cs typeface="Times New Roman" panose="02020603050405020304" pitchFamily="18" charset="0"/>
              </a:rPr>
              <a:t>It is difficult to construct the counterfactual. </a:t>
            </a:r>
            <a:r>
              <a:rPr lang="en-US" sz="2000" kern="0" dirty="0">
                <a:solidFill>
                  <a:schemeClr val="tx1">
                    <a:lumMod val="50000"/>
                    <a:lumOff val="50000"/>
                  </a:schemeClr>
                </a:solidFill>
                <a:latin typeface="Arial" panose="020B0604020202020204" pitchFamily="34" charset="0"/>
                <a:cs typeface="Times New Roman" panose="02020603050405020304" pitchFamily="18" charset="0"/>
              </a:rPr>
              <a:t>To estimate the effects of displacement, we need to know what </a:t>
            </a:r>
            <a:r>
              <a:rPr lang="en-US" sz="2000" u="sng" kern="0" dirty="0">
                <a:solidFill>
                  <a:schemeClr val="tx1">
                    <a:lumMod val="50000"/>
                    <a:lumOff val="50000"/>
                  </a:schemeClr>
                </a:solidFill>
                <a:latin typeface="Arial" panose="020B0604020202020204" pitchFamily="34" charset="0"/>
                <a:cs typeface="Times New Roman" panose="02020603050405020304" pitchFamily="18" charset="0"/>
              </a:rPr>
              <a:t>would have happened</a:t>
            </a:r>
            <a:r>
              <a:rPr lang="en-US" sz="2000" kern="0" dirty="0">
                <a:solidFill>
                  <a:schemeClr val="tx1">
                    <a:lumMod val="50000"/>
                    <a:lumOff val="50000"/>
                  </a:schemeClr>
                </a:solidFill>
                <a:latin typeface="Arial" panose="020B0604020202020204" pitchFamily="34" charset="0"/>
                <a:cs typeface="Times New Roman" panose="02020603050405020304" pitchFamily="18" charset="0"/>
              </a:rPr>
              <a:t> had IDPs not been displaced…</a:t>
            </a:r>
            <a:r>
              <a:rPr lang="en-US" sz="2000" kern="0" dirty="0">
                <a:solidFill>
                  <a:srgbClr val="2ABDF2"/>
                </a:solidFill>
                <a:latin typeface="Arial" panose="020B0604020202020204" pitchFamily="34" charset="0"/>
                <a:cs typeface="Times New Roman" panose="02020603050405020304" pitchFamily="18" charset="0"/>
              </a:rPr>
              <a:t> </a:t>
            </a:r>
          </a:p>
          <a:p>
            <a:pPr>
              <a:buClr>
                <a:srgbClr val="00B0F0"/>
              </a:buClr>
              <a:buFont typeface="+mj-lt"/>
              <a:buAutoNum type="arabicPeriod"/>
            </a:pPr>
            <a:endParaRPr lang="en-US" sz="2000" kern="0" dirty="0">
              <a:solidFill>
                <a:srgbClr val="2ABDF2"/>
              </a:solidFill>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70599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21">
                                            <p:txEl>
                                              <p:pRg st="0" end="0"/>
                                            </p:txEl>
                                          </p:spTgt>
                                        </p:tgtEl>
                                        <p:attrNameLst>
                                          <p:attrName>style.opacity</p:attrName>
                                        </p:attrNameLst>
                                      </p:cBhvr>
                                      <p:to>
                                        <p:strVal val="0.5"/>
                                      </p:to>
                                    </p:set>
                                    <p:animEffect filter="image" prLst="opacity: 0.5">
                                      <p:cBhvr rctx="IE">
                                        <p:cTn id="7" dur="indefinite"/>
                                        <p:tgtEl>
                                          <p:spTgt spid="21">
                                            <p:txEl>
                                              <p:pRg st="0" end="0"/>
                                            </p:txEl>
                                          </p:spTgt>
                                        </p:tgtEl>
                                      </p:cBhvr>
                                    </p:animEffect>
                                  </p:childTnLst>
                                </p:cTn>
                              </p:par>
                              <p:par>
                                <p:cTn id="8" presetID="9" presetClass="emph" presetSubtype="0" nodeType="withEffect">
                                  <p:stCondLst>
                                    <p:cond delay="0"/>
                                  </p:stCondLst>
                                  <p:childTnLst>
                                    <p:set>
                                      <p:cBhvr>
                                        <p:cTn id="9" dur="indefinite"/>
                                        <p:tgtEl>
                                          <p:spTgt spid="21">
                                            <p:txEl>
                                              <p:pRg st="2" end="2"/>
                                            </p:txEl>
                                          </p:spTgt>
                                        </p:tgtEl>
                                        <p:attrNameLst>
                                          <p:attrName>style.opacity</p:attrName>
                                        </p:attrNameLst>
                                      </p:cBhvr>
                                      <p:to>
                                        <p:strVal val="0.5"/>
                                      </p:to>
                                    </p:set>
                                    <p:animEffect filter="image" prLst="opacity: 0.5">
                                      <p:cBhvr rctx="IE">
                                        <p:cTn id="10" dur="indefinite"/>
                                        <p:tgtEl>
                                          <p:spTgt spid="21">
                                            <p:txEl>
                                              <p:pRg st="2" end="2"/>
                                            </p:txEl>
                                          </p:spTgt>
                                        </p:tgtEl>
                                      </p:cBhvr>
                                    </p:animEffect>
                                  </p:childTnLst>
                                </p:cTn>
                              </p:par>
                              <p:par>
                                <p:cTn id="11" presetID="9" presetClass="emph" presetSubtype="0" nodeType="withEffect">
                                  <p:stCondLst>
                                    <p:cond delay="0"/>
                                  </p:stCondLst>
                                  <p:childTnLst>
                                    <p:set>
                                      <p:cBhvr>
                                        <p:cTn id="12" dur="indefinite"/>
                                        <p:tgtEl>
                                          <p:spTgt spid="21">
                                            <p:txEl>
                                              <p:pRg st="4" end="4"/>
                                            </p:txEl>
                                          </p:spTgt>
                                        </p:tgtEl>
                                        <p:attrNameLst>
                                          <p:attrName>style.opacity</p:attrName>
                                        </p:attrNameLst>
                                      </p:cBhvr>
                                      <p:to>
                                        <p:strVal val="0.5"/>
                                      </p:to>
                                    </p:set>
                                    <p:animEffect filter="image" prLst="opacity: 0.5">
                                      <p:cBhvr rctx="IE">
                                        <p:cTn id="13" dur="indefinite"/>
                                        <p:tgtEl>
                                          <p:spTgt spid="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2">
            <a:extLst>
              <a:ext uri="{FF2B5EF4-FFF2-40B4-BE49-F238E27FC236}">
                <a16:creationId xmlns:a16="http://schemas.microsoft.com/office/drawing/2014/main" id="{1E3B2566-B544-495E-9E19-30C52817FEBE}"/>
              </a:ext>
            </a:extLst>
          </p:cNvPr>
          <p:cNvSpPr>
            <a:spLocks noGrp="1"/>
          </p:cNvSpPr>
          <p:nvPr>
            <p:ph type="title"/>
          </p:nvPr>
        </p:nvSpPr>
        <p:spPr>
          <a:xfrm>
            <a:off x="496856" y="207371"/>
            <a:ext cx="12522458" cy="861774"/>
          </a:xfrm>
        </p:spPr>
        <p:txBody>
          <a:bodyPr/>
          <a:lstStyle/>
          <a:p>
            <a:r>
              <a:rPr lang="en-US" sz="2800" dirty="0"/>
              <a:t>Constructing suitable counterfactuals presents one specific challenge when trying to assess the welfare effects of forced displacement</a:t>
            </a:r>
          </a:p>
        </p:txBody>
      </p:sp>
      <p:sp>
        <p:nvSpPr>
          <p:cNvPr id="21" name="Text Placeholder 3">
            <a:extLst>
              <a:ext uri="{FF2B5EF4-FFF2-40B4-BE49-F238E27FC236}">
                <a16:creationId xmlns:a16="http://schemas.microsoft.com/office/drawing/2014/main" id="{3142CE85-036C-459B-B2C2-BAB1D15417A3}"/>
              </a:ext>
            </a:extLst>
          </p:cNvPr>
          <p:cNvSpPr txBox="1">
            <a:spLocks/>
          </p:cNvSpPr>
          <p:nvPr/>
        </p:nvSpPr>
        <p:spPr>
          <a:xfrm>
            <a:off x="133811" y="2440958"/>
            <a:ext cx="13248547" cy="2436410"/>
          </a:xfrm>
          <a:prstGeom prst="rect">
            <a:avLst/>
          </a:prstGeom>
        </p:spPr>
        <p:txBody>
          <a:bodyPr/>
          <a:lstStyle>
            <a:lvl1pPr marL="388610" indent="-388610" algn="l" rtl="0" eaLnBrk="1" fontAlgn="base" hangingPunct="1">
              <a:lnSpc>
                <a:spcPct val="100000"/>
              </a:lnSpc>
              <a:spcBef>
                <a:spcPts val="1020"/>
              </a:spcBef>
              <a:spcAft>
                <a:spcPct val="0"/>
              </a:spcAft>
              <a:buClr>
                <a:srgbClr val="00783C"/>
              </a:buClr>
              <a:defRPr>
                <a:solidFill>
                  <a:schemeClr val="tx1"/>
                </a:solidFill>
                <a:latin typeface="+mn-lt"/>
                <a:ea typeface="MS PGothic" pitchFamily="34" charset="-128"/>
                <a:cs typeface="+mn-cs"/>
              </a:defRPr>
            </a:lvl1pPr>
            <a:lvl2pPr marL="841987" indent="-323841" algn="l" rtl="0" eaLnBrk="1" fontAlgn="base" hangingPunct="1">
              <a:lnSpc>
                <a:spcPct val="100000"/>
              </a:lnSpc>
              <a:spcBef>
                <a:spcPts val="1020"/>
              </a:spcBef>
              <a:spcAft>
                <a:spcPct val="0"/>
              </a:spcAft>
              <a:buClr>
                <a:srgbClr val="00783C"/>
              </a:buClr>
              <a:buFont typeface="Wingdings" pitchFamily="2" charset="2"/>
              <a:defRPr>
                <a:solidFill>
                  <a:schemeClr val="tx1"/>
                </a:solidFill>
                <a:latin typeface="+mn-lt"/>
                <a:ea typeface="MS PGothic" pitchFamily="34" charset="-128"/>
              </a:defRPr>
            </a:lvl2pPr>
            <a:lvl3pPr marL="5398" indent="1030895" algn="l" rtl="0" eaLnBrk="1" fontAlgn="base" hangingPunct="1">
              <a:lnSpc>
                <a:spcPct val="100000"/>
              </a:lnSpc>
              <a:spcBef>
                <a:spcPts val="1020"/>
              </a:spcBef>
              <a:spcAft>
                <a:spcPct val="0"/>
              </a:spcAft>
              <a:buClr>
                <a:srgbClr val="00783C"/>
              </a:buClr>
              <a:defRPr>
                <a:solidFill>
                  <a:schemeClr val="tx1"/>
                </a:solidFill>
                <a:latin typeface="+mn-lt"/>
                <a:ea typeface="MS PGothic" pitchFamily="34" charset="-128"/>
              </a:defRPr>
            </a:lvl3pPr>
            <a:lvl4pPr marL="1813510" indent="-259073" algn="l" rtl="0" eaLnBrk="1" fontAlgn="base" hangingPunct="1">
              <a:lnSpc>
                <a:spcPct val="100000"/>
              </a:lnSpc>
              <a:spcBef>
                <a:spcPts val="1020"/>
              </a:spcBef>
              <a:spcAft>
                <a:spcPct val="0"/>
              </a:spcAft>
              <a:buClr>
                <a:srgbClr val="00783C"/>
              </a:buClr>
              <a:defRPr>
                <a:solidFill>
                  <a:schemeClr val="tx1"/>
                </a:solidFill>
                <a:latin typeface="+mn-lt"/>
                <a:ea typeface="MS PGothic" pitchFamily="34" charset="-128"/>
              </a:defRPr>
            </a:lvl4pPr>
            <a:lvl5pPr marL="2331655" indent="-259073" algn="l" rtl="0" eaLnBrk="1" fontAlgn="base" hangingPunct="1">
              <a:lnSpc>
                <a:spcPct val="100000"/>
              </a:lnSpc>
              <a:spcBef>
                <a:spcPts val="1020"/>
              </a:spcBef>
              <a:spcAft>
                <a:spcPct val="0"/>
              </a:spcAft>
              <a:buClr>
                <a:srgbClr val="00783C"/>
              </a:buClr>
              <a:defRPr>
                <a:solidFill>
                  <a:schemeClr val="tx1"/>
                </a:solidFill>
                <a:latin typeface="+mn-lt"/>
                <a:ea typeface="MS PGothic" pitchFamily="34" charset="-128"/>
              </a:defRPr>
            </a:lvl5pPr>
            <a:lvl6pPr marL="2849801" indent="-259073" algn="l" rtl="0" eaLnBrk="1" fontAlgn="base" hangingPunct="1">
              <a:spcBef>
                <a:spcPct val="20000"/>
              </a:spcBef>
              <a:spcAft>
                <a:spcPct val="0"/>
              </a:spcAft>
              <a:buClr>
                <a:srgbClr val="00783C"/>
              </a:buClr>
              <a:buChar char="»"/>
              <a:defRPr sz="1813">
                <a:solidFill>
                  <a:schemeClr val="tx1"/>
                </a:solidFill>
                <a:latin typeface="+mn-lt"/>
              </a:defRPr>
            </a:lvl6pPr>
            <a:lvl7pPr marL="3367946" indent="-259073" algn="l" rtl="0" eaLnBrk="1" fontAlgn="base" hangingPunct="1">
              <a:spcBef>
                <a:spcPct val="20000"/>
              </a:spcBef>
              <a:spcAft>
                <a:spcPct val="0"/>
              </a:spcAft>
              <a:buClr>
                <a:srgbClr val="00783C"/>
              </a:buClr>
              <a:buChar char="»"/>
              <a:defRPr sz="1813">
                <a:solidFill>
                  <a:schemeClr val="tx1"/>
                </a:solidFill>
                <a:latin typeface="+mn-lt"/>
              </a:defRPr>
            </a:lvl7pPr>
            <a:lvl8pPr marL="3886092" indent="-259073" algn="l" rtl="0" eaLnBrk="1" fontAlgn="base" hangingPunct="1">
              <a:spcBef>
                <a:spcPct val="20000"/>
              </a:spcBef>
              <a:spcAft>
                <a:spcPct val="0"/>
              </a:spcAft>
              <a:buClr>
                <a:srgbClr val="00783C"/>
              </a:buClr>
              <a:buChar char="»"/>
              <a:defRPr sz="1813">
                <a:solidFill>
                  <a:schemeClr val="tx1"/>
                </a:solidFill>
                <a:latin typeface="+mn-lt"/>
              </a:defRPr>
            </a:lvl8pPr>
            <a:lvl9pPr marL="4404237" indent="-259073" algn="l" rtl="0" eaLnBrk="1" fontAlgn="base" hangingPunct="1">
              <a:spcBef>
                <a:spcPct val="20000"/>
              </a:spcBef>
              <a:spcAft>
                <a:spcPct val="0"/>
              </a:spcAft>
              <a:buClr>
                <a:srgbClr val="00783C"/>
              </a:buClr>
              <a:buChar char="»"/>
              <a:defRPr sz="1813">
                <a:solidFill>
                  <a:schemeClr val="tx1"/>
                </a:solidFill>
                <a:latin typeface="+mn-lt"/>
              </a:defRPr>
            </a:lvl9pPr>
          </a:lstStyle>
          <a:p>
            <a:pPr marL="0" indent="0">
              <a:buClr>
                <a:srgbClr val="00B0F0"/>
              </a:buClr>
            </a:pPr>
            <a:r>
              <a:rPr lang="en-US" sz="2000" kern="0" dirty="0">
                <a:solidFill>
                  <a:schemeClr val="tx1">
                    <a:lumMod val="50000"/>
                    <a:lumOff val="50000"/>
                  </a:schemeClr>
                </a:solidFill>
                <a:latin typeface="Arial" panose="020B0604020202020204" pitchFamily="34" charset="0"/>
                <a:cs typeface="Times New Roman" panose="02020603050405020304" pitchFamily="18" charset="0"/>
              </a:rPr>
              <a:t>Simply </a:t>
            </a:r>
            <a:r>
              <a:rPr lang="en-US" sz="2000" kern="0" dirty="0">
                <a:solidFill>
                  <a:srgbClr val="2ABDF2"/>
                </a:solidFill>
                <a:latin typeface="Arial" panose="020B0604020202020204" pitchFamily="34" charset="0"/>
                <a:cs typeface="Times New Roman" panose="02020603050405020304" pitchFamily="18" charset="0"/>
              </a:rPr>
              <a:t>comparing displaced people and non-displaced people </a:t>
            </a:r>
            <a:r>
              <a:rPr lang="en-US" sz="2000" kern="0" dirty="0">
                <a:solidFill>
                  <a:schemeClr val="tx1">
                    <a:lumMod val="50000"/>
                    <a:lumOff val="50000"/>
                  </a:schemeClr>
                </a:solidFill>
                <a:latin typeface="Arial" panose="020B0604020202020204" pitchFamily="34" charset="0"/>
                <a:cs typeface="Times New Roman" panose="02020603050405020304" pitchFamily="18" charset="0"/>
              </a:rPr>
              <a:t>is potentially useful for policy, but it </a:t>
            </a:r>
            <a:r>
              <a:rPr lang="en-US" sz="2000" kern="0" dirty="0">
                <a:solidFill>
                  <a:srgbClr val="2ABDF2"/>
                </a:solidFill>
                <a:latin typeface="Arial" panose="020B0604020202020204" pitchFamily="34" charset="0"/>
                <a:cs typeface="Times New Roman" panose="02020603050405020304" pitchFamily="18" charset="0"/>
              </a:rPr>
              <a:t>may be misleading</a:t>
            </a:r>
            <a:r>
              <a:rPr lang="en-US" sz="2000" kern="0" dirty="0">
                <a:solidFill>
                  <a:schemeClr val="tx1">
                    <a:lumMod val="50000"/>
                    <a:lumOff val="50000"/>
                  </a:schemeClr>
                </a:solidFill>
                <a:latin typeface="Arial" panose="020B0604020202020204" pitchFamily="34" charset="0"/>
                <a:cs typeface="Times New Roman" panose="02020603050405020304" pitchFamily="18" charset="0"/>
              </a:rPr>
              <a:t> for assessing displacement’s welfare effects because:</a:t>
            </a:r>
          </a:p>
          <a:p>
            <a:pPr marL="457200" indent="-457200">
              <a:buClr>
                <a:schemeClr val="tx1">
                  <a:lumMod val="50000"/>
                  <a:lumOff val="50000"/>
                </a:schemeClr>
              </a:buClr>
              <a:buFont typeface="+mj-lt"/>
              <a:buAutoNum type="arabicPeriod"/>
            </a:pPr>
            <a:endParaRPr lang="en-US" sz="2000" kern="0" dirty="0">
              <a:solidFill>
                <a:schemeClr val="tx1">
                  <a:lumMod val="50000"/>
                  <a:lumOff val="50000"/>
                </a:schemeClr>
              </a:solidFill>
              <a:latin typeface="Arial" panose="020B0604020202020204" pitchFamily="34" charset="0"/>
              <a:cs typeface="Times New Roman" panose="02020603050405020304" pitchFamily="18" charset="0"/>
            </a:endParaRPr>
          </a:p>
          <a:p>
            <a:pPr marL="457200" indent="-457200">
              <a:buClr>
                <a:schemeClr val="tx1">
                  <a:lumMod val="50000"/>
                  <a:lumOff val="50000"/>
                </a:schemeClr>
              </a:buClr>
              <a:buFont typeface="+mj-lt"/>
              <a:buAutoNum type="arabicPeriod"/>
            </a:pPr>
            <a:r>
              <a:rPr lang="en-US" sz="2000" kern="0" dirty="0">
                <a:solidFill>
                  <a:schemeClr val="tx1">
                    <a:lumMod val="50000"/>
                    <a:lumOff val="50000"/>
                  </a:schemeClr>
                </a:solidFill>
                <a:latin typeface="Arial" panose="020B0604020202020204" pitchFamily="34" charset="0"/>
                <a:cs typeface="Times New Roman" panose="02020603050405020304" pitchFamily="18" charset="0"/>
              </a:rPr>
              <a:t>The </a:t>
            </a:r>
            <a:r>
              <a:rPr lang="en-US" sz="2000" kern="0" dirty="0">
                <a:solidFill>
                  <a:srgbClr val="2ABDF2"/>
                </a:solidFill>
                <a:latin typeface="Arial" panose="020B0604020202020204" pitchFamily="34" charset="0"/>
                <a:cs typeface="Times New Roman" panose="02020603050405020304" pitchFamily="18" charset="0"/>
              </a:rPr>
              <a:t>communities </a:t>
            </a:r>
            <a:r>
              <a:rPr lang="en-US" sz="2000" kern="0" dirty="0">
                <a:solidFill>
                  <a:schemeClr val="tx1">
                    <a:lumMod val="50000"/>
                    <a:lumOff val="50000"/>
                  </a:schemeClr>
                </a:solidFill>
                <a:latin typeface="Arial" panose="020B0604020202020204" pitchFamily="34" charset="0"/>
                <a:cs typeface="Times New Roman" panose="02020603050405020304" pitchFamily="18" charset="0"/>
              </a:rPr>
              <a:t>from which people are displaced are not a random selection of communities in the country – IDPs come from places affected by conflict and natural disasters.</a:t>
            </a:r>
          </a:p>
          <a:p>
            <a:pPr marL="457200" indent="-457200">
              <a:buClr>
                <a:schemeClr val="tx1">
                  <a:lumMod val="50000"/>
                  <a:lumOff val="50000"/>
                </a:schemeClr>
              </a:buClr>
              <a:buFont typeface="+mj-lt"/>
              <a:buAutoNum type="arabicPeriod"/>
            </a:pPr>
            <a:endParaRPr lang="en-US" sz="2000" kern="0" dirty="0">
              <a:solidFill>
                <a:schemeClr val="tx1">
                  <a:lumMod val="50000"/>
                  <a:lumOff val="50000"/>
                </a:schemeClr>
              </a:solidFill>
              <a:latin typeface="Arial" panose="020B0604020202020204" pitchFamily="34" charset="0"/>
              <a:cs typeface="Times New Roman" panose="02020603050405020304" pitchFamily="18" charset="0"/>
            </a:endParaRPr>
          </a:p>
          <a:p>
            <a:pPr marL="457200" indent="-457200">
              <a:buClr>
                <a:schemeClr val="tx1">
                  <a:lumMod val="50000"/>
                  <a:lumOff val="50000"/>
                </a:schemeClr>
              </a:buClr>
              <a:buFont typeface="+mj-lt"/>
              <a:buAutoNum type="arabicPeriod"/>
            </a:pPr>
            <a:r>
              <a:rPr lang="en-US" sz="2000" kern="0" dirty="0">
                <a:solidFill>
                  <a:schemeClr val="tx1">
                    <a:lumMod val="50000"/>
                    <a:lumOff val="50000"/>
                  </a:schemeClr>
                </a:solidFill>
                <a:latin typeface="Arial" panose="020B0604020202020204" pitchFamily="34" charset="0"/>
                <a:cs typeface="Times New Roman" panose="02020603050405020304" pitchFamily="18" charset="0"/>
              </a:rPr>
              <a:t>Within communities, certain </a:t>
            </a:r>
            <a:r>
              <a:rPr lang="en-US" sz="2000" kern="0" dirty="0">
                <a:solidFill>
                  <a:srgbClr val="2ABDF2"/>
                </a:solidFill>
                <a:latin typeface="Arial" panose="020B0604020202020204" pitchFamily="34" charset="0"/>
                <a:cs typeface="Times New Roman" panose="02020603050405020304" pitchFamily="18" charset="0"/>
              </a:rPr>
              <a:t>households or individuals</a:t>
            </a:r>
            <a:r>
              <a:rPr lang="en-US" sz="2000" kern="0" dirty="0">
                <a:solidFill>
                  <a:schemeClr val="tx1">
                    <a:lumMod val="50000"/>
                    <a:lumOff val="50000"/>
                  </a:schemeClr>
                </a:solidFill>
                <a:latin typeface="Arial" panose="020B0604020202020204" pitchFamily="34" charset="0"/>
                <a:cs typeface="Times New Roman" panose="02020603050405020304" pitchFamily="18" charset="0"/>
              </a:rPr>
              <a:t>, may be more likely to move, depending on their assets, education, and existing networks.</a:t>
            </a:r>
          </a:p>
        </p:txBody>
      </p:sp>
    </p:spTree>
    <p:extLst>
      <p:ext uri="{BB962C8B-B14F-4D97-AF65-F5344CB8AC3E}">
        <p14:creationId xmlns:p14="http://schemas.microsoft.com/office/powerpoint/2010/main" val="2908037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2">
            <a:extLst>
              <a:ext uri="{FF2B5EF4-FFF2-40B4-BE49-F238E27FC236}">
                <a16:creationId xmlns:a16="http://schemas.microsoft.com/office/drawing/2014/main" id="{1E3B2566-B544-495E-9E19-30C52817FEBE}"/>
              </a:ext>
            </a:extLst>
          </p:cNvPr>
          <p:cNvSpPr>
            <a:spLocks noGrp="1"/>
          </p:cNvSpPr>
          <p:nvPr>
            <p:ph type="title"/>
          </p:nvPr>
        </p:nvSpPr>
        <p:spPr>
          <a:xfrm>
            <a:off x="496856" y="207371"/>
            <a:ext cx="12522458" cy="430887"/>
          </a:xfrm>
        </p:spPr>
        <p:txBody>
          <a:bodyPr/>
          <a:lstStyle/>
          <a:p>
            <a:r>
              <a:rPr lang="en-US" sz="2800" dirty="0"/>
              <a:t>Road map</a:t>
            </a:r>
          </a:p>
        </p:txBody>
      </p:sp>
      <p:sp>
        <p:nvSpPr>
          <p:cNvPr id="21" name="Text Placeholder 3">
            <a:extLst>
              <a:ext uri="{FF2B5EF4-FFF2-40B4-BE49-F238E27FC236}">
                <a16:creationId xmlns:a16="http://schemas.microsoft.com/office/drawing/2014/main" id="{3142CE85-036C-459B-B2C2-BAB1D15417A3}"/>
              </a:ext>
            </a:extLst>
          </p:cNvPr>
          <p:cNvSpPr txBox="1">
            <a:spLocks/>
          </p:cNvSpPr>
          <p:nvPr/>
        </p:nvSpPr>
        <p:spPr>
          <a:xfrm>
            <a:off x="133811" y="2308610"/>
            <a:ext cx="13248547" cy="2436410"/>
          </a:xfrm>
          <a:prstGeom prst="rect">
            <a:avLst/>
          </a:prstGeom>
        </p:spPr>
        <p:txBody>
          <a:bodyPr/>
          <a:lstStyle>
            <a:lvl1pPr marL="388610" indent="-388610" algn="l" rtl="0" eaLnBrk="1" fontAlgn="base" hangingPunct="1">
              <a:lnSpc>
                <a:spcPct val="100000"/>
              </a:lnSpc>
              <a:spcBef>
                <a:spcPts val="1020"/>
              </a:spcBef>
              <a:spcAft>
                <a:spcPct val="0"/>
              </a:spcAft>
              <a:buClr>
                <a:srgbClr val="00783C"/>
              </a:buClr>
              <a:defRPr>
                <a:solidFill>
                  <a:schemeClr val="tx1"/>
                </a:solidFill>
                <a:latin typeface="+mn-lt"/>
                <a:ea typeface="MS PGothic" pitchFamily="34" charset="-128"/>
                <a:cs typeface="+mn-cs"/>
              </a:defRPr>
            </a:lvl1pPr>
            <a:lvl2pPr marL="841987" indent="-323841" algn="l" rtl="0" eaLnBrk="1" fontAlgn="base" hangingPunct="1">
              <a:lnSpc>
                <a:spcPct val="100000"/>
              </a:lnSpc>
              <a:spcBef>
                <a:spcPts val="1020"/>
              </a:spcBef>
              <a:spcAft>
                <a:spcPct val="0"/>
              </a:spcAft>
              <a:buClr>
                <a:srgbClr val="00783C"/>
              </a:buClr>
              <a:buFont typeface="Wingdings" pitchFamily="2" charset="2"/>
              <a:defRPr>
                <a:solidFill>
                  <a:schemeClr val="tx1"/>
                </a:solidFill>
                <a:latin typeface="+mn-lt"/>
                <a:ea typeface="MS PGothic" pitchFamily="34" charset="-128"/>
              </a:defRPr>
            </a:lvl2pPr>
            <a:lvl3pPr marL="5398" indent="1030895" algn="l" rtl="0" eaLnBrk="1" fontAlgn="base" hangingPunct="1">
              <a:lnSpc>
                <a:spcPct val="100000"/>
              </a:lnSpc>
              <a:spcBef>
                <a:spcPts val="1020"/>
              </a:spcBef>
              <a:spcAft>
                <a:spcPct val="0"/>
              </a:spcAft>
              <a:buClr>
                <a:srgbClr val="00783C"/>
              </a:buClr>
              <a:defRPr>
                <a:solidFill>
                  <a:schemeClr val="tx1"/>
                </a:solidFill>
                <a:latin typeface="+mn-lt"/>
                <a:ea typeface="MS PGothic" pitchFamily="34" charset="-128"/>
              </a:defRPr>
            </a:lvl3pPr>
            <a:lvl4pPr marL="1813510" indent="-259073" algn="l" rtl="0" eaLnBrk="1" fontAlgn="base" hangingPunct="1">
              <a:lnSpc>
                <a:spcPct val="100000"/>
              </a:lnSpc>
              <a:spcBef>
                <a:spcPts val="1020"/>
              </a:spcBef>
              <a:spcAft>
                <a:spcPct val="0"/>
              </a:spcAft>
              <a:buClr>
                <a:srgbClr val="00783C"/>
              </a:buClr>
              <a:defRPr>
                <a:solidFill>
                  <a:schemeClr val="tx1"/>
                </a:solidFill>
                <a:latin typeface="+mn-lt"/>
                <a:ea typeface="MS PGothic" pitchFamily="34" charset="-128"/>
              </a:defRPr>
            </a:lvl4pPr>
            <a:lvl5pPr marL="2331655" indent="-259073" algn="l" rtl="0" eaLnBrk="1" fontAlgn="base" hangingPunct="1">
              <a:lnSpc>
                <a:spcPct val="100000"/>
              </a:lnSpc>
              <a:spcBef>
                <a:spcPts val="1020"/>
              </a:spcBef>
              <a:spcAft>
                <a:spcPct val="0"/>
              </a:spcAft>
              <a:buClr>
                <a:srgbClr val="00783C"/>
              </a:buClr>
              <a:defRPr>
                <a:solidFill>
                  <a:schemeClr val="tx1"/>
                </a:solidFill>
                <a:latin typeface="+mn-lt"/>
                <a:ea typeface="MS PGothic" pitchFamily="34" charset="-128"/>
              </a:defRPr>
            </a:lvl5pPr>
            <a:lvl6pPr marL="2849801" indent="-259073" algn="l" rtl="0" eaLnBrk="1" fontAlgn="base" hangingPunct="1">
              <a:spcBef>
                <a:spcPct val="20000"/>
              </a:spcBef>
              <a:spcAft>
                <a:spcPct val="0"/>
              </a:spcAft>
              <a:buClr>
                <a:srgbClr val="00783C"/>
              </a:buClr>
              <a:buChar char="»"/>
              <a:defRPr sz="1813">
                <a:solidFill>
                  <a:schemeClr val="tx1"/>
                </a:solidFill>
                <a:latin typeface="+mn-lt"/>
              </a:defRPr>
            </a:lvl6pPr>
            <a:lvl7pPr marL="3367946" indent="-259073" algn="l" rtl="0" eaLnBrk="1" fontAlgn="base" hangingPunct="1">
              <a:spcBef>
                <a:spcPct val="20000"/>
              </a:spcBef>
              <a:spcAft>
                <a:spcPct val="0"/>
              </a:spcAft>
              <a:buClr>
                <a:srgbClr val="00783C"/>
              </a:buClr>
              <a:buChar char="»"/>
              <a:defRPr sz="1813">
                <a:solidFill>
                  <a:schemeClr val="tx1"/>
                </a:solidFill>
                <a:latin typeface="+mn-lt"/>
              </a:defRPr>
            </a:lvl7pPr>
            <a:lvl8pPr marL="3886092" indent="-259073" algn="l" rtl="0" eaLnBrk="1" fontAlgn="base" hangingPunct="1">
              <a:spcBef>
                <a:spcPct val="20000"/>
              </a:spcBef>
              <a:spcAft>
                <a:spcPct val="0"/>
              </a:spcAft>
              <a:buClr>
                <a:srgbClr val="00783C"/>
              </a:buClr>
              <a:buChar char="»"/>
              <a:defRPr sz="1813">
                <a:solidFill>
                  <a:schemeClr val="tx1"/>
                </a:solidFill>
                <a:latin typeface="+mn-lt"/>
              </a:defRPr>
            </a:lvl8pPr>
            <a:lvl9pPr marL="4404237" indent="-259073" algn="l" rtl="0" eaLnBrk="1" fontAlgn="base" hangingPunct="1">
              <a:spcBef>
                <a:spcPct val="20000"/>
              </a:spcBef>
              <a:spcAft>
                <a:spcPct val="0"/>
              </a:spcAft>
              <a:buClr>
                <a:srgbClr val="00783C"/>
              </a:buClr>
              <a:buChar char="»"/>
              <a:defRPr sz="1813">
                <a:solidFill>
                  <a:schemeClr val="tx1"/>
                </a:solidFill>
                <a:latin typeface="+mn-lt"/>
              </a:defRPr>
            </a:lvl9pPr>
          </a:lstStyle>
          <a:p>
            <a:pPr>
              <a:buClr>
                <a:srgbClr val="00B0F0"/>
              </a:buClr>
              <a:buFont typeface="+mj-lt"/>
              <a:buAutoNum type="arabicPeriod"/>
            </a:pPr>
            <a:r>
              <a:rPr lang="en-US" sz="2000" kern="0" dirty="0">
                <a:solidFill>
                  <a:srgbClr val="2ABDF2"/>
                </a:solidFill>
                <a:latin typeface="Arial" panose="020B0604020202020204" pitchFamily="34" charset="0"/>
                <a:cs typeface="Times New Roman" panose="02020603050405020304" pitchFamily="18" charset="0"/>
              </a:rPr>
              <a:t>Data </a:t>
            </a:r>
          </a:p>
          <a:p>
            <a:pPr>
              <a:buClr>
                <a:srgbClr val="00B0F0"/>
              </a:buClr>
              <a:buFont typeface="+mj-lt"/>
              <a:buAutoNum type="arabicPeriod"/>
            </a:pPr>
            <a:endParaRPr lang="en-US" sz="2000" kern="0" dirty="0">
              <a:solidFill>
                <a:srgbClr val="2ABDF2"/>
              </a:solidFill>
              <a:latin typeface="Arial" panose="020B0604020202020204" pitchFamily="34" charset="0"/>
              <a:cs typeface="Times New Roman" panose="02020603050405020304" pitchFamily="18" charset="0"/>
            </a:endParaRPr>
          </a:p>
          <a:p>
            <a:pPr>
              <a:buClr>
                <a:srgbClr val="00B0F0"/>
              </a:buClr>
              <a:buFont typeface="+mj-lt"/>
              <a:buAutoNum type="arabicPeriod"/>
            </a:pPr>
            <a:r>
              <a:rPr lang="en-US" sz="2000" kern="0" dirty="0">
                <a:solidFill>
                  <a:srgbClr val="2ABDF2"/>
                </a:solidFill>
                <a:latin typeface="Arial" panose="020B0604020202020204" pitchFamily="34" charset="0"/>
                <a:cs typeface="Times New Roman" panose="02020603050405020304" pitchFamily="18" charset="0"/>
              </a:rPr>
              <a:t>Methodology</a:t>
            </a:r>
          </a:p>
          <a:p>
            <a:pPr>
              <a:buClr>
                <a:srgbClr val="00B0F0"/>
              </a:buClr>
              <a:buFont typeface="+mj-lt"/>
              <a:buAutoNum type="arabicPeriod"/>
            </a:pPr>
            <a:endParaRPr lang="en-US" sz="2000" kern="0" dirty="0">
              <a:solidFill>
                <a:srgbClr val="2ABDF2"/>
              </a:solidFill>
              <a:latin typeface="Arial" panose="020B0604020202020204" pitchFamily="34" charset="0"/>
              <a:cs typeface="Times New Roman" panose="02020603050405020304" pitchFamily="18" charset="0"/>
            </a:endParaRPr>
          </a:p>
          <a:p>
            <a:pPr>
              <a:buClr>
                <a:srgbClr val="00B0F0"/>
              </a:buClr>
              <a:buFont typeface="+mj-lt"/>
              <a:buAutoNum type="arabicPeriod"/>
            </a:pPr>
            <a:r>
              <a:rPr lang="en-US" sz="2000" kern="0" dirty="0">
                <a:solidFill>
                  <a:srgbClr val="2ABDF2"/>
                </a:solidFill>
                <a:latin typeface="Arial" panose="020B0604020202020204" pitchFamily="34" charset="0"/>
                <a:cs typeface="Times New Roman" panose="02020603050405020304" pitchFamily="18" charset="0"/>
              </a:rPr>
              <a:t>Results</a:t>
            </a:r>
          </a:p>
          <a:p>
            <a:pPr>
              <a:buClr>
                <a:srgbClr val="00B0F0"/>
              </a:buClr>
              <a:buFont typeface="+mj-lt"/>
              <a:buAutoNum type="arabicPeriod"/>
            </a:pPr>
            <a:endParaRPr lang="en-US" sz="2000" kern="0" dirty="0">
              <a:solidFill>
                <a:srgbClr val="2ABDF2"/>
              </a:solidFill>
              <a:latin typeface="Arial" panose="020B0604020202020204" pitchFamily="34" charset="0"/>
              <a:cs typeface="Times New Roman" panose="02020603050405020304" pitchFamily="18" charset="0"/>
            </a:endParaRPr>
          </a:p>
          <a:p>
            <a:pPr>
              <a:buClr>
                <a:srgbClr val="00B0F0"/>
              </a:buClr>
              <a:buFont typeface="+mj-lt"/>
              <a:buAutoNum type="arabicPeriod"/>
            </a:pPr>
            <a:r>
              <a:rPr lang="en-US" sz="2000" kern="0" dirty="0">
                <a:solidFill>
                  <a:srgbClr val="2ABDF2"/>
                </a:solidFill>
                <a:latin typeface="Arial" panose="020B0604020202020204" pitchFamily="34" charset="0"/>
                <a:cs typeface="Times New Roman" panose="02020603050405020304" pitchFamily="18" charset="0"/>
              </a:rPr>
              <a:t>Discussion</a:t>
            </a:r>
          </a:p>
        </p:txBody>
      </p:sp>
    </p:spTree>
    <p:extLst>
      <p:ext uri="{BB962C8B-B14F-4D97-AF65-F5344CB8AC3E}">
        <p14:creationId xmlns:p14="http://schemas.microsoft.com/office/powerpoint/2010/main" val="399742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21">
                                            <p:txEl>
                                              <p:pRg st="2" end="2"/>
                                            </p:txEl>
                                          </p:spTgt>
                                        </p:tgtEl>
                                        <p:attrNameLst>
                                          <p:attrName>style.color</p:attrName>
                                        </p:attrNameLst>
                                      </p:cBhvr>
                                      <p:to>
                                        <a:srgbClr val="7F7F7F"/>
                                      </p:to>
                                    </p:animClr>
                                    <p:animClr clrSpc="rgb" dir="cw">
                                      <p:cBhvr>
                                        <p:cTn id="7" dur="500" fill="hold"/>
                                        <p:tgtEl>
                                          <p:spTgt spid="21">
                                            <p:txEl>
                                              <p:pRg st="2" end="2"/>
                                            </p:txEl>
                                          </p:spTgt>
                                        </p:tgtEl>
                                        <p:attrNameLst>
                                          <p:attrName>fillcolor</p:attrName>
                                        </p:attrNameLst>
                                      </p:cBhvr>
                                      <p:to>
                                        <a:srgbClr val="7F7F7F"/>
                                      </p:to>
                                    </p:animClr>
                                    <p:set>
                                      <p:cBhvr>
                                        <p:cTn id="8" dur="500" fill="hold"/>
                                        <p:tgtEl>
                                          <p:spTgt spid="21">
                                            <p:txEl>
                                              <p:pRg st="2" end="2"/>
                                            </p:txEl>
                                          </p:spTgt>
                                        </p:tgtEl>
                                        <p:attrNameLst>
                                          <p:attrName>fill.type</p:attrName>
                                        </p:attrNameLst>
                                      </p:cBhvr>
                                      <p:to>
                                        <p:strVal val="solid"/>
                                      </p:to>
                                    </p:set>
                                    <p:set>
                                      <p:cBhvr>
                                        <p:cTn id="9" dur="500" fill="hold"/>
                                        <p:tgtEl>
                                          <p:spTgt spid="21">
                                            <p:txEl>
                                              <p:pRg st="2" end="2"/>
                                            </p:txEl>
                                          </p:spTgt>
                                        </p:tgtEl>
                                        <p:attrNameLst>
                                          <p:attrName>fill.on</p:attrName>
                                        </p:attrNameLst>
                                      </p:cBhvr>
                                      <p:to>
                                        <p:strVal val="true"/>
                                      </p:to>
                                    </p:set>
                                  </p:childTnLst>
                                </p:cTn>
                              </p:par>
                              <p:par>
                                <p:cTn id="10" presetID="19" presetClass="emph" presetSubtype="0" fill="hold" nodeType="withEffect">
                                  <p:stCondLst>
                                    <p:cond delay="0"/>
                                  </p:stCondLst>
                                  <p:childTnLst>
                                    <p:animClr clrSpc="rgb" dir="cw">
                                      <p:cBhvr override="childStyle">
                                        <p:cTn id="11" dur="500" fill="hold"/>
                                        <p:tgtEl>
                                          <p:spTgt spid="21">
                                            <p:txEl>
                                              <p:pRg st="4" end="4"/>
                                            </p:txEl>
                                          </p:spTgt>
                                        </p:tgtEl>
                                        <p:attrNameLst>
                                          <p:attrName>style.color</p:attrName>
                                        </p:attrNameLst>
                                      </p:cBhvr>
                                      <p:to>
                                        <a:srgbClr val="7F7F7F"/>
                                      </p:to>
                                    </p:animClr>
                                    <p:animClr clrSpc="rgb" dir="cw">
                                      <p:cBhvr>
                                        <p:cTn id="12" dur="500" fill="hold"/>
                                        <p:tgtEl>
                                          <p:spTgt spid="21">
                                            <p:txEl>
                                              <p:pRg st="4" end="4"/>
                                            </p:txEl>
                                          </p:spTgt>
                                        </p:tgtEl>
                                        <p:attrNameLst>
                                          <p:attrName>fillcolor</p:attrName>
                                        </p:attrNameLst>
                                      </p:cBhvr>
                                      <p:to>
                                        <a:srgbClr val="7F7F7F"/>
                                      </p:to>
                                    </p:animClr>
                                    <p:set>
                                      <p:cBhvr>
                                        <p:cTn id="13" dur="500" fill="hold"/>
                                        <p:tgtEl>
                                          <p:spTgt spid="21">
                                            <p:txEl>
                                              <p:pRg st="4" end="4"/>
                                            </p:txEl>
                                          </p:spTgt>
                                        </p:tgtEl>
                                        <p:attrNameLst>
                                          <p:attrName>fill.type</p:attrName>
                                        </p:attrNameLst>
                                      </p:cBhvr>
                                      <p:to>
                                        <p:strVal val="solid"/>
                                      </p:to>
                                    </p:set>
                                    <p:set>
                                      <p:cBhvr>
                                        <p:cTn id="14" dur="500" fill="hold"/>
                                        <p:tgtEl>
                                          <p:spTgt spid="21">
                                            <p:txEl>
                                              <p:pRg st="4" end="4"/>
                                            </p:txEl>
                                          </p:spTgt>
                                        </p:tgtEl>
                                        <p:attrNameLst>
                                          <p:attrName>fill.on</p:attrName>
                                        </p:attrNameLst>
                                      </p:cBhvr>
                                      <p:to>
                                        <p:strVal val="true"/>
                                      </p:to>
                                    </p:set>
                                  </p:childTnLst>
                                </p:cTn>
                              </p:par>
                              <p:par>
                                <p:cTn id="15" presetID="19" presetClass="emph" presetSubtype="0" fill="hold" nodeType="withEffect">
                                  <p:stCondLst>
                                    <p:cond delay="0"/>
                                  </p:stCondLst>
                                  <p:childTnLst>
                                    <p:animClr clrSpc="rgb" dir="cw">
                                      <p:cBhvr override="childStyle">
                                        <p:cTn id="16" dur="500" fill="hold"/>
                                        <p:tgtEl>
                                          <p:spTgt spid="21">
                                            <p:txEl>
                                              <p:pRg st="6" end="6"/>
                                            </p:txEl>
                                          </p:spTgt>
                                        </p:tgtEl>
                                        <p:attrNameLst>
                                          <p:attrName>style.color</p:attrName>
                                        </p:attrNameLst>
                                      </p:cBhvr>
                                      <p:to>
                                        <a:srgbClr val="7F7F7F"/>
                                      </p:to>
                                    </p:animClr>
                                    <p:animClr clrSpc="rgb" dir="cw">
                                      <p:cBhvr>
                                        <p:cTn id="17" dur="500" fill="hold"/>
                                        <p:tgtEl>
                                          <p:spTgt spid="21">
                                            <p:txEl>
                                              <p:pRg st="6" end="6"/>
                                            </p:txEl>
                                          </p:spTgt>
                                        </p:tgtEl>
                                        <p:attrNameLst>
                                          <p:attrName>fillcolor</p:attrName>
                                        </p:attrNameLst>
                                      </p:cBhvr>
                                      <p:to>
                                        <a:srgbClr val="7F7F7F"/>
                                      </p:to>
                                    </p:animClr>
                                    <p:set>
                                      <p:cBhvr>
                                        <p:cTn id="18" dur="500" fill="hold"/>
                                        <p:tgtEl>
                                          <p:spTgt spid="21">
                                            <p:txEl>
                                              <p:pRg st="6" end="6"/>
                                            </p:txEl>
                                          </p:spTgt>
                                        </p:tgtEl>
                                        <p:attrNameLst>
                                          <p:attrName>fill.type</p:attrName>
                                        </p:attrNameLst>
                                      </p:cBhvr>
                                      <p:to>
                                        <p:strVal val="solid"/>
                                      </p:to>
                                    </p:set>
                                    <p:set>
                                      <p:cBhvr>
                                        <p:cTn id="19" dur="500" fill="hold"/>
                                        <p:tgtEl>
                                          <p:spTgt spid="21">
                                            <p:txEl>
                                              <p:pRg st="6" end="6"/>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2">
            <a:extLst>
              <a:ext uri="{FF2B5EF4-FFF2-40B4-BE49-F238E27FC236}">
                <a16:creationId xmlns:a16="http://schemas.microsoft.com/office/drawing/2014/main" id="{1E3B2566-B544-495E-9E19-30C52817FEBE}"/>
              </a:ext>
            </a:extLst>
          </p:cNvPr>
          <p:cNvSpPr>
            <a:spLocks noGrp="1"/>
          </p:cNvSpPr>
          <p:nvPr>
            <p:ph type="title"/>
          </p:nvPr>
        </p:nvSpPr>
        <p:spPr>
          <a:xfrm>
            <a:off x="496856" y="207371"/>
            <a:ext cx="12522458" cy="861774"/>
          </a:xfrm>
        </p:spPr>
        <p:txBody>
          <a:bodyPr/>
          <a:lstStyle/>
          <a:p>
            <a:r>
              <a:rPr lang="en-US" sz="2800" dirty="0"/>
              <a:t>The Central African Republic (CAR) has endured a long history of political instability and violence, resulting in forced displacement</a:t>
            </a:r>
          </a:p>
        </p:txBody>
      </p:sp>
      <p:graphicFrame>
        <p:nvGraphicFramePr>
          <p:cNvPr id="2" name="Chart 1">
            <a:extLst>
              <a:ext uri="{FF2B5EF4-FFF2-40B4-BE49-F238E27FC236}">
                <a16:creationId xmlns:a16="http://schemas.microsoft.com/office/drawing/2014/main" id="{98CF2973-C99F-9991-54BE-8EFE542C5155}"/>
              </a:ext>
            </a:extLst>
          </p:cNvPr>
          <p:cNvGraphicFramePr>
            <a:graphicFrameLocks/>
          </p:cNvGraphicFramePr>
          <p:nvPr>
            <p:extLst>
              <p:ext uri="{D42A27DB-BD31-4B8C-83A1-F6EECF244321}">
                <p14:modId xmlns:p14="http://schemas.microsoft.com/office/powerpoint/2010/main" val="1168831437"/>
              </p:ext>
            </p:extLst>
          </p:nvPr>
        </p:nvGraphicFramePr>
        <p:xfrm>
          <a:off x="352474" y="1792706"/>
          <a:ext cx="6411943" cy="4343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a:extLst>
              <a:ext uri="{FF2B5EF4-FFF2-40B4-BE49-F238E27FC236}">
                <a16:creationId xmlns:a16="http://schemas.microsoft.com/office/drawing/2014/main" id="{3A4B39AB-3D23-B1E3-D06E-2B0FE7898246}"/>
              </a:ext>
            </a:extLst>
          </p:cNvPr>
          <p:cNvGraphicFramePr>
            <a:graphicFrameLocks noGrp="1"/>
          </p:cNvGraphicFramePr>
          <p:nvPr>
            <p:extLst>
              <p:ext uri="{D42A27DB-BD31-4B8C-83A1-F6EECF244321}">
                <p14:modId xmlns:p14="http://schemas.microsoft.com/office/powerpoint/2010/main" val="1264741607"/>
              </p:ext>
            </p:extLst>
          </p:nvPr>
        </p:nvGraphicFramePr>
        <p:xfrm>
          <a:off x="376535" y="6351658"/>
          <a:ext cx="6367493" cy="670560"/>
        </p:xfrm>
        <a:graphic>
          <a:graphicData uri="http://schemas.openxmlformats.org/drawingml/2006/table">
            <a:tbl>
              <a:tblPr/>
              <a:tblGrid>
                <a:gridCol w="6367493">
                  <a:extLst>
                    <a:ext uri="{9D8B030D-6E8A-4147-A177-3AD203B41FA5}">
                      <a16:colId xmlns:a16="http://schemas.microsoft.com/office/drawing/2014/main" val="3284625509"/>
                    </a:ext>
                  </a:extLst>
                </a:gridCol>
              </a:tblGrid>
              <a:tr h="390376">
                <a:tc>
                  <a:txBody>
                    <a:bodyPr/>
                    <a:lstStyle/>
                    <a:p>
                      <a:pPr algn="l" fontAlgn="b"/>
                      <a:r>
                        <a:rPr lang="en-US" sz="1100" b="1" i="0" u="none" strike="noStrike" dirty="0">
                          <a:solidFill>
                            <a:srgbClr val="000000"/>
                          </a:solidFill>
                          <a:effectLst/>
                          <a:latin typeface="Arial" panose="020B0604020202020204" pitchFamily="34" charset="0"/>
                        </a:rPr>
                        <a:t>Note: “All events” includes battles, explosions/remote violence, protests, riots, strategic developments, and violence against civilians. The chart counts the number of such events that took place each month. “Fatalities” counts the total number of deaths recorded in that month.</a:t>
                      </a:r>
                    </a:p>
                    <a:p>
                      <a:pPr algn="l" fontAlgn="b"/>
                      <a:r>
                        <a:rPr lang="en-US" sz="1100" b="1" i="0" u="none" strike="noStrike" dirty="0">
                          <a:solidFill>
                            <a:srgbClr val="000000"/>
                          </a:solidFill>
                          <a:effectLst/>
                          <a:latin typeface="Arial" panose="020B0604020202020204" pitchFamily="34" charset="0"/>
                        </a:rPr>
                        <a:t>Source: Armed Conflict Location and Event Data Project (ACLED) and authors’ estimates.</a:t>
                      </a:r>
                    </a:p>
                  </a:txBody>
                  <a:tcPr marL="0" marR="0" marT="0" marB="0">
                    <a:lnL>
                      <a:noFill/>
                    </a:lnL>
                    <a:lnR>
                      <a:noFill/>
                    </a:lnR>
                    <a:lnT>
                      <a:noFill/>
                    </a:lnT>
                    <a:lnB>
                      <a:noFill/>
                    </a:lnB>
                    <a:noFill/>
                  </a:tcPr>
                </a:tc>
                <a:extLst>
                  <a:ext uri="{0D108BD9-81ED-4DB2-BD59-A6C34878D82A}">
                    <a16:rowId xmlns:a16="http://schemas.microsoft.com/office/drawing/2014/main" val="2062061913"/>
                  </a:ext>
                </a:extLst>
              </a:tr>
            </a:tbl>
          </a:graphicData>
        </a:graphic>
      </p:graphicFrame>
      <p:sp>
        <p:nvSpPr>
          <p:cNvPr id="4" name="TextBox 3">
            <a:extLst>
              <a:ext uri="{FF2B5EF4-FFF2-40B4-BE49-F238E27FC236}">
                <a16:creationId xmlns:a16="http://schemas.microsoft.com/office/drawing/2014/main" id="{3DB9650D-16BD-2789-2EFA-AC3F05436358}"/>
              </a:ext>
            </a:extLst>
          </p:cNvPr>
          <p:cNvSpPr txBox="1"/>
          <p:nvPr/>
        </p:nvSpPr>
        <p:spPr>
          <a:xfrm flipH="1">
            <a:off x="420984" y="1246259"/>
            <a:ext cx="6323044" cy="369332"/>
          </a:xfrm>
          <a:prstGeom prst="rect">
            <a:avLst/>
          </a:prstGeom>
          <a:noFill/>
        </p:spPr>
        <p:txBody>
          <a:bodyPr wrap="square" rtlCol="0">
            <a:spAutoFit/>
          </a:bodyPr>
          <a:lstStyle/>
          <a:p>
            <a:pPr algn="ctr"/>
            <a:r>
              <a:rPr lang="en-US" sz="1800" dirty="0">
                <a:solidFill>
                  <a:schemeClr val="bg1">
                    <a:lumMod val="50000"/>
                  </a:schemeClr>
                </a:solidFill>
                <a:latin typeface="+mj-lt"/>
              </a:rPr>
              <a:t>Conflict events and fatalities in CAR, 2009-2022</a:t>
            </a:r>
          </a:p>
        </p:txBody>
      </p:sp>
      <p:graphicFrame>
        <p:nvGraphicFramePr>
          <p:cNvPr id="5" name="Chart 4">
            <a:extLst>
              <a:ext uri="{FF2B5EF4-FFF2-40B4-BE49-F238E27FC236}">
                <a16:creationId xmlns:a16="http://schemas.microsoft.com/office/drawing/2014/main" id="{3F5E98E5-5A60-F1D9-994F-365C360D5045}"/>
              </a:ext>
            </a:extLst>
          </p:cNvPr>
          <p:cNvGraphicFramePr>
            <a:graphicFrameLocks/>
          </p:cNvGraphicFramePr>
          <p:nvPr>
            <p:extLst>
              <p:ext uri="{D42A27DB-BD31-4B8C-83A1-F6EECF244321}">
                <p14:modId xmlns:p14="http://schemas.microsoft.com/office/powerpoint/2010/main" val="1091554512"/>
              </p:ext>
            </p:extLst>
          </p:nvPr>
        </p:nvGraphicFramePr>
        <p:xfrm>
          <a:off x="7399429" y="1792706"/>
          <a:ext cx="5860525" cy="4343399"/>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D945A97B-0A85-9017-AB80-E6B218EBA6D3}"/>
              </a:ext>
            </a:extLst>
          </p:cNvPr>
          <p:cNvSpPr txBox="1"/>
          <p:nvPr/>
        </p:nvSpPr>
        <p:spPr>
          <a:xfrm flipH="1">
            <a:off x="7168169" y="1246259"/>
            <a:ext cx="6323044" cy="369332"/>
          </a:xfrm>
          <a:prstGeom prst="rect">
            <a:avLst/>
          </a:prstGeom>
          <a:noFill/>
        </p:spPr>
        <p:txBody>
          <a:bodyPr wrap="square" rtlCol="0">
            <a:spAutoFit/>
          </a:bodyPr>
          <a:lstStyle/>
          <a:p>
            <a:pPr algn="ctr"/>
            <a:r>
              <a:rPr lang="en-US" sz="1800" dirty="0">
                <a:solidFill>
                  <a:schemeClr val="bg1">
                    <a:lumMod val="50000"/>
                  </a:schemeClr>
                </a:solidFill>
                <a:latin typeface="+mj-lt"/>
              </a:rPr>
              <a:t>Total number of IDPs in CAR, 2009-2022</a:t>
            </a:r>
          </a:p>
        </p:txBody>
      </p:sp>
      <p:graphicFrame>
        <p:nvGraphicFramePr>
          <p:cNvPr id="7" name="Table 6">
            <a:extLst>
              <a:ext uri="{FF2B5EF4-FFF2-40B4-BE49-F238E27FC236}">
                <a16:creationId xmlns:a16="http://schemas.microsoft.com/office/drawing/2014/main" id="{1C3DF764-B7BE-CB0F-77C2-271FD8B28AC2}"/>
              </a:ext>
            </a:extLst>
          </p:cNvPr>
          <p:cNvGraphicFramePr>
            <a:graphicFrameLocks noGrp="1"/>
          </p:cNvGraphicFramePr>
          <p:nvPr>
            <p:extLst>
              <p:ext uri="{D42A27DB-BD31-4B8C-83A1-F6EECF244321}">
                <p14:modId xmlns:p14="http://schemas.microsoft.com/office/powerpoint/2010/main" val="2065347639"/>
              </p:ext>
            </p:extLst>
          </p:nvPr>
        </p:nvGraphicFramePr>
        <p:xfrm>
          <a:off x="7399430" y="6351658"/>
          <a:ext cx="6091784" cy="390376"/>
        </p:xfrm>
        <a:graphic>
          <a:graphicData uri="http://schemas.openxmlformats.org/drawingml/2006/table">
            <a:tbl>
              <a:tblPr/>
              <a:tblGrid>
                <a:gridCol w="6091784">
                  <a:extLst>
                    <a:ext uri="{9D8B030D-6E8A-4147-A177-3AD203B41FA5}">
                      <a16:colId xmlns:a16="http://schemas.microsoft.com/office/drawing/2014/main" val="3284625509"/>
                    </a:ext>
                  </a:extLst>
                </a:gridCol>
              </a:tblGrid>
              <a:tr h="390376">
                <a:tc>
                  <a:txBody>
                    <a:bodyPr/>
                    <a:lstStyle/>
                    <a:p>
                      <a:pPr algn="l" fontAlgn="b"/>
                      <a:r>
                        <a:rPr lang="en-US" sz="1100" b="1" i="0" u="none" strike="noStrike" dirty="0">
                          <a:solidFill>
                            <a:srgbClr val="000000"/>
                          </a:solidFill>
                          <a:effectLst/>
                          <a:latin typeface="Arial" panose="020B0604020202020204" pitchFamily="34" charset="0"/>
                        </a:rPr>
                        <a:t>Source: Internal Displacement Monitoring Centre (IDMC) and authors’ estimates.</a:t>
                      </a:r>
                    </a:p>
                  </a:txBody>
                  <a:tcPr marL="0" marR="0" marT="0" marB="0">
                    <a:lnL>
                      <a:noFill/>
                    </a:lnL>
                    <a:lnR>
                      <a:noFill/>
                    </a:lnR>
                    <a:lnT>
                      <a:noFill/>
                    </a:lnT>
                    <a:lnB>
                      <a:noFill/>
                    </a:lnB>
                    <a:noFill/>
                  </a:tcPr>
                </a:tc>
                <a:extLst>
                  <a:ext uri="{0D108BD9-81ED-4DB2-BD59-A6C34878D82A}">
                    <a16:rowId xmlns:a16="http://schemas.microsoft.com/office/drawing/2014/main" val="2062061913"/>
                  </a:ext>
                </a:extLst>
              </a:tr>
            </a:tbl>
          </a:graphicData>
        </a:graphic>
      </p:graphicFrame>
    </p:spTree>
    <p:extLst>
      <p:ext uri="{BB962C8B-B14F-4D97-AF65-F5344CB8AC3E}">
        <p14:creationId xmlns:p14="http://schemas.microsoft.com/office/powerpoint/2010/main" val="1119050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2">
            <a:extLst>
              <a:ext uri="{FF2B5EF4-FFF2-40B4-BE49-F238E27FC236}">
                <a16:creationId xmlns:a16="http://schemas.microsoft.com/office/drawing/2014/main" id="{1E3B2566-B544-495E-9E19-30C52817FEBE}"/>
              </a:ext>
            </a:extLst>
          </p:cNvPr>
          <p:cNvSpPr>
            <a:spLocks noGrp="1"/>
          </p:cNvSpPr>
          <p:nvPr>
            <p:ph type="title"/>
          </p:nvPr>
        </p:nvSpPr>
        <p:spPr>
          <a:xfrm>
            <a:off x="496856" y="207371"/>
            <a:ext cx="12522458" cy="861774"/>
          </a:xfrm>
        </p:spPr>
        <p:txBody>
          <a:bodyPr/>
          <a:lstStyle/>
          <a:p>
            <a:r>
              <a:rPr lang="en-US" sz="2800" dirty="0"/>
              <a:t>In 2021, household survey data covering people living in and outside of IDP camps were collected in CAR</a:t>
            </a:r>
          </a:p>
        </p:txBody>
      </p:sp>
      <p:sp>
        <p:nvSpPr>
          <p:cNvPr id="21" name="Text Placeholder 3">
            <a:extLst>
              <a:ext uri="{FF2B5EF4-FFF2-40B4-BE49-F238E27FC236}">
                <a16:creationId xmlns:a16="http://schemas.microsoft.com/office/drawing/2014/main" id="{3142CE85-036C-459B-B2C2-BAB1D15417A3}"/>
              </a:ext>
            </a:extLst>
          </p:cNvPr>
          <p:cNvSpPr txBox="1">
            <a:spLocks/>
          </p:cNvSpPr>
          <p:nvPr/>
        </p:nvSpPr>
        <p:spPr>
          <a:xfrm>
            <a:off x="133811" y="1719062"/>
            <a:ext cx="13248547" cy="2436410"/>
          </a:xfrm>
          <a:prstGeom prst="rect">
            <a:avLst/>
          </a:prstGeom>
        </p:spPr>
        <p:txBody>
          <a:bodyPr/>
          <a:lstStyle>
            <a:lvl1pPr marL="388610" indent="-388610" algn="l" rtl="0" eaLnBrk="1" fontAlgn="base" hangingPunct="1">
              <a:lnSpc>
                <a:spcPct val="100000"/>
              </a:lnSpc>
              <a:spcBef>
                <a:spcPts val="1020"/>
              </a:spcBef>
              <a:spcAft>
                <a:spcPct val="0"/>
              </a:spcAft>
              <a:buClr>
                <a:srgbClr val="00783C"/>
              </a:buClr>
              <a:defRPr>
                <a:solidFill>
                  <a:schemeClr val="tx1"/>
                </a:solidFill>
                <a:latin typeface="+mn-lt"/>
                <a:ea typeface="MS PGothic" pitchFamily="34" charset="-128"/>
                <a:cs typeface="+mn-cs"/>
              </a:defRPr>
            </a:lvl1pPr>
            <a:lvl2pPr marL="841987" indent="-323841" algn="l" rtl="0" eaLnBrk="1" fontAlgn="base" hangingPunct="1">
              <a:lnSpc>
                <a:spcPct val="100000"/>
              </a:lnSpc>
              <a:spcBef>
                <a:spcPts val="1020"/>
              </a:spcBef>
              <a:spcAft>
                <a:spcPct val="0"/>
              </a:spcAft>
              <a:buClr>
                <a:srgbClr val="00783C"/>
              </a:buClr>
              <a:buFont typeface="Wingdings" pitchFamily="2" charset="2"/>
              <a:defRPr>
                <a:solidFill>
                  <a:schemeClr val="tx1"/>
                </a:solidFill>
                <a:latin typeface="+mn-lt"/>
                <a:ea typeface="MS PGothic" pitchFamily="34" charset="-128"/>
              </a:defRPr>
            </a:lvl2pPr>
            <a:lvl3pPr marL="5398" indent="1030895" algn="l" rtl="0" eaLnBrk="1" fontAlgn="base" hangingPunct="1">
              <a:lnSpc>
                <a:spcPct val="100000"/>
              </a:lnSpc>
              <a:spcBef>
                <a:spcPts val="1020"/>
              </a:spcBef>
              <a:spcAft>
                <a:spcPct val="0"/>
              </a:spcAft>
              <a:buClr>
                <a:srgbClr val="00783C"/>
              </a:buClr>
              <a:defRPr>
                <a:solidFill>
                  <a:schemeClr val="tx1"/>
                </a:solidFill>
                <a:latin typeface="+mn-lt"/>
                <a:ea typeface="MS PGothic" pitchFamily="34" charset="-128"/>
              </a:defRPr>
            </a:lvl3pPr>
            <a:lvl4pPr marL="1813510" indent="-259073" algn="l" rtl="0" eaLnBrk="1" fontAlgn="base" hangingPunct="1">
              <a:lnSpc>
                <a:spcPct val="100000"/>
              </a:lnSpc>
              <a:spcBef>
                <a:spcPts val="1020"/>
              </a:spcBef>
              <a:spcAft>
                <a:spcPct val="0"/>
              </a:spcAft>
              <a:buClr>
                <a:srgbClr val="00783C"/>
              </a:buClr>
              <a:defRPr>
                <a:solidFill>
                  <a:schemeClr val="tx1"/>
                </a:solidFill>
                <a:latin typeface="+mn-lt"/>
                <a:ea typeface="MS PGothic" pitchFamily="34" charset="-128"/>
              </a:defRPr>
            </a:lvl4pPr>
            <a:lvl5pPr marL="2331655" indent="-259073" algn="l" rtl="0" eaLnBrk="1" fontAlgn="base" hangingPunct="1">
              <a:lnSpc>
                <a:spcPct val="100000"/>
              </a:lnSpc>
              <a:spcBef>
                <a:spcPts val="1020"/>
              </a:spcBef>
              <a:spcAft>
                <a:spcPct val="0"/>
              </a:spcAft>
              <a:buClr>
                <a:srgbClr val="00783C"/>
              </a:buClr>
              <a:defRPr>
                <a:solidFill>
                  <a:schemeClr val="tx1"/>
                </a:solidFill>
                <a:latin typeface="+mn-lt"/>
                <a:ea typeface="MS PGothic" pitchFamily="34" charset="-128"/>
              </a:defRPr>
            </a:lvl5pPr>
            <a:lvl6pPr marL="2849801" indent="-259073" algn="l" rtl="0" eaLnBrk="1" fontAlgn="base" hangingPunct="1">
              <a:spcBef>
                <a:spcPct val="20000"/>
              </a:spcBef>
              <a:spcAft>
                <a:spcPct val="0"/>
              </a:spcAft>
              <a:buClr>
                <a:srgbClr val="00783C"/>
              </a:buClr>
              <a:buChar char="»"/>
              <a:defRPr sz="1813">
                <a:solidFill>
                  <a:schemeClr val="tx1"/>
                </a:solidFill>
                <a:latin typeface="+mn-lt"/>
              </a:defRPr>
            </a:lvl6pPr>
            <a:lvl7pPr marL="3367946" indent="-259073" algn="l" rtl="0" eaLnBrk="1" fontAlgn="base" hangingPunct="1">
              <a:spcBef>
                <a:spcPct val="20000"/>
              </a:spcBef>
              <a:spcAft>
                <a:spcPct val="0"/>
              </a:spcAft>
              <a:buClr>
                <a:srgbClr val="00783C"/>
              </a:buClr>
              <a:buChar char="»"/>
              <a:defRPr sz="1813">
                <a:solidFill>
                  <a:schemeClr val="tx1"/>
                </a:solidFill>
                <a:latin typeface="+mn-lt"/>
              </a:defRPr>
            </a:lvl7pPr>
            <a:lvl8pPr marL="3886092" indent="-259073" algn="l" rtl="0" eaLnBrk="1" fontAlgn="base" hangingPunct="1">
              <a:spcBef>
                <a:spcPct val="20000"/>
              </a:spcBef>
              <a:spcAft>
                <a:spcPct val="0"/>
              </a:spcAft>
              <a:buClr>
                <a:srgbClr val="00783C"/>
              </a:buClr>
              <a:buChar char="»"/>
              <a:defRPr sz="1813">
                <a:solidFill>
                  <a:schemeClr val="tx1"/>
                </a:solidFill>
                <a:latin typeface="+mn-lt"/>
              </a:defRPr>
            </a:lvl8pPr>
            <a:lvl9pPr marL="4404237" indent="-259073" algn="l" rtl="0" eaLnBrk="1" fontAlgn="base" hangingPunct="1">
              <a:spcBef>
                <a:spcPct val="20000"/>
              </a:spcBef>
              <a:spcAft>
                <a:spcPct val="0"/>
              </a:spcAft>
              <a:buClr>
                <a:srgbClr val="00783C"/>
              </a:buClr>
              <a:buChar char="»"/>
              <a:defRPr sz="1813">
                <a:solidFill>
                  <a:schemeClr val="tx1"/>
                </a:solidFill>
                <a:latin typeface="+mn-lt"/>
              </a:defRPr>
            </a:lvl9pPr>
          </a:lstStyle>
          <a:p>
            <a:pPr marL="0" indent="0">
              <a:buClr>
                <a:srgbClr val="00B0F0"/>
              </a:buClr>
            </a:pPr>
            <a:r>
              <a:rPr lang="en-US" sz="2000" kern="0" dirty="0">
                <a:solidFill>
                  <a:schemeClr val="tx1">
                    <a:lumMod val="50000"/>
                    <a:lumOff val="50000"/>
                  </a:schemeClr>
                </a:solidFill>
                <a:latin typeface="Arial" panose="020B0604020202020204" pitchFamily="34" charset="0"/>
                <a:cs typeface="Times New Roman" panose="02020603050405020304" pitchFamily="18" charset="0"/>
              </a:rPr>
              <a:t>Main data source: </a:t>
            </a:r>
            <a:r>
              <a:rPr lang="en-US" sz="2000" kern="0" dirty="0">
                <a:solidFill>
                  <a:srgbClr val="2ABDF2"/>
                </a:solidFill>
                <a:latin typeface="Arial" panose="020B0604020202020204" pitchFamily="34" charset="0"/>
                <a:cs typeface="Times New Roman" panose="02020603050405020304" pitchFamily="18" charset="0"/>
              </a:rPr>
              <a:t>2021 </a:t>
            </a:r>
            <a:r>
              <a:rPr lang="fr-FR" sz="2000" i="1" kern="0" dirty="0">
                <a:solidFill>
                  <a:srgbClr val="2ABDF2"/>
                </a:solidFill>
                <a:latin typeface="Arial" panose="020B0604020202020204" pitchFamily="34" charset="0"/>
                <a:cs typeface="Times New Roman" panose="02020603050405020304" pitchFamily="18" charset="0"/>
              </a:rPr>
              <a:t>Enquête Harmonisée sur le Conditions de Vie des Ménages</a:t>
            </a:r>
            <a:r>
              <a:rPr lang="fr-FR" sz="2000" kern="0" dirty="0">
                <a:solidFill>
                  <a:srgbClr val="2ABDF2"/>
                </a:solidFill>
                <a:latin typeface="Arial" panose="020B0604020202020204" pitchFamily="34" charset="0"/>
                <a:cs typeface="Times New Roman" panose="02020603050405020304" pitchFamily="18" charset="0"/>
              </a:rPr>
              <a:t> (EHCVM)</a:t>
            </a:r>
            <a:endParaRPr lang="en-US" sz="2000" i="1" kern="0" dirty="0">
              <a:solidFill>
                <a:srgbClr val="2ABDF2"/>
              </a:solidFill>
              <a:latin typeface="Arial" panose="020B0604020202020204" pitchFamily="34" charset="0"/>
              <a:cs typeface="Times New Roman" panose="02020603050405020304" pitchFamily="18" charset="0"/>
            </a:endParaRPr>
          </a:p>
          <a:p>
            <a:pPr>
              <a:buClr>
                <a:srgbClr val="00B0F0"/>
              </a:buClr>
              <a:buFont typeface="+mj-lt"/>
              <a:buAutoNum type="arabicPeriod"/>
            </a:pPr>
            <a:endParaRPr lang="en-US" sz="2000" kern="0" dirty="0">
              <a:solidFill>
                <a:schemeClr val="tx1">
                  <a:lumMod val="50000"/>
                  <a:lumOff val="50000"/>
                </a:schemeClr>
              </a:solidFill>
              <a:latin typeface="Arial" panose="020B0604020202020204" pitchFamily="34" charset="0"/>
              <a:cs typeface="Times New Roman" panose="02020603050405020304" pitchFamily="18" charset="0"/>
            </a:endParaRPr>
          </a:p>
          <a:p>
            <a:pPr>
              <a:buClr>
                <a:schemeClr val="tx1">
                  <a:lumMod val="50000"/>
                  <a:lumOff val="50000"/>
                </a:schemeClr>
              </a:buClr>
              <a:buFont typeface="Arial" panose="020B0604020202020204" pitchFamily="34" charset="0"/>
              <a:buChar char="•"/>
            </a:pPr>
            <a:r>
              <a:rPr lang="en-US" sz="2000" kern="0" dirty="0">
                <a:solidFill>
                  <a:schemeClr val="tx1">
                    <a:lumMod val="50000"/>
                    <a:lumOff val="50000"/>
                  </a:schemeClr>
                </a:solidFill>
                <a:latin typeface="Arial" panose="020B0604020202020204" pitchFamily="34" charset="0"/>
                <a:cs typeface="Times New Roman" panose="02020603050405020304" pitchFamily="18" charset="0"/>
              </a:rPr>
              <a:t>The survey was collected in </a:t>
            </a:r>
            <a:r>
              <a:rPr lang="en-US" sz="2000" kern="0" dirty="0">
                <a:solidFill>
                  <a:srgbClr val="2ABDF2"/>
                </a:solidFill>
                <a:latin typeface="Arial" panose="020B0604020202020204" pitchFamily="34" charset="0"/>
                <a:cs typeface="Times New Roman" panose="02020603050405020304" pitchFamily="18" charset="0"/>
              </a:rPr>
              <a:t>two waves</a:t>
            </a:r>
            <a:r>
              <a:rPr lang="en-US" sz="2000" kern="0" dirty="0">
                <a:solidFill>
                  <a:schemeClr val="tx1">
                    <a:lumMod val="50000"/>
                    <a:lumOff val="50000"/>
                  </a:schemeClr>
                </a:solidFill>
                <a:latin typeface="Arial" panose="020B0604020202020204" pitchFamily="34" charset="0"/>
                <a:cs typeface="Times New Roman" panose="02020603050405020304" pitchFamily="18" charset="0"/>
              </a:rPr>
              <a:t> – April-June 2021 and October-December 2021.</a:t>
            </a:r>
          </a:p>
          <a:p>
            <a:pPr>
              <a:buClr>
                <a:schemeClr val="tx1">
                  <a:lumMod val="50000"/>
                  <a:lumOff val="50000"/>
                </a:schemeClr>
              </a:buClr>
              <a:buFont typeface="Arial" panose="020B0604020202020204" pitchFamily="34" charset="0"/>
              <a:buChar char="•"/>
            </a:pPr>
            <a:endParaRPr lang="en-US" sz="2000" kern="0" dirty="0">
              <a:solidFill>
                <a:schemeClr val="tx1">
                  <a:lumMod val="50000"/>
                  <a:lumOff val="50000"/>
                </a:schemeClr>
              </a:solidFill>
              <a:latin typeface="Arial" panose="020B0604020202020204" pitchFamily="34" charset="0"/>
              <a:cs typeface="Times New Roman" panose="02020603050405020304" pitchFamily="18" charset="0"/>
            </a:endParaRPr>
          </a:p>
          <a:p>
            <a:pPr>
              <a:buClr>
                <a:schemeClr val="tx1">
                  <a:lumMod val="50000"/>
                  <a:lumOff val="50000"/>
                </a:schemeClr>
              </a:buClr>
              <a:buFont typeface="Arial" panose="020B0604020202020204" pitchFamily="34" charset="0"/>
              <a:buChar char="•"/>
            </a:pPr>
            <a:r>
              <a:rPr lang="en-US" sz="2000" kern="0" dirty="0">
                <a:solidFill>
                  <a:schemeClr val="tx1">
                    <a:lumMod val="50000"/>
                    <a:lumOff val="50000"/>
                  </a:schemeClr>
                </a:solidFill>
                <a:latin typeface="Arial" panose="020B0604020202020204" pitchFamily="34" charset="0"/>
                <a:cs typeface="Times New Roman" panose="02020603050405020304" pitchFamily="18" charset="0"/>
              </a:rPr>
              <a:t>It includes questions on </a:t>
            </a:r>
            <a:r>
              <a:rPr lang="en-US" sz="2000" kern="0" dirty="0">
                <a:solidFill>
                  <a:srgbClr val="2ABDF2"/>
                </a:solidFill>
                <a:latin typeface="Arial" panose="020B0604020202020204" pitchFamily="34" charset="0"/>
                <a:cs typeface="Times New Roman" panose="02020603050405020304" pitchFamily="18" charset="0"/>
              </a:rPr>
              <a:t>monetary and non-monetary welfare</a:t>
            </a:r>
            <a:r>
              <a:rPr lang="en-US" sz="2000" kern="0" dirty="0">
                <a:solidFill>
                  <a:schemeClr val="tx1">
                    <a:lumMod val="50000"/>
                    <a:lumOff val="50000"/>
                  </a:schemeClr>
                </a:solidFill>
                <a:latin typeface="Arial" panose="020B0604020202020204" pitchFamily="34" charset="0"/>
                <a:cs typeface="Times New Roman" panose="02020603050405020304" pitchFamily="18" charset="0"/>
              </a:rPr>
              <a:t> that follow </a:t>
            </a:r>
            <a:r>
              <a:rPr lang="en-US" sz="2000" kern="0" dirty="0">
                <a:solidFill>
                  <a:srgbClr val="2ABDF2"/>
                </a:solidFill>
                <a:latin typeface="Arial" panose="020B0604020202020204" pitchFamily="34" charset="0"/>
                <a:cs typeface="Times New Roman" panose="02020603050405020304" pitchFamily="18" charset="0"/>
              </a:rPr>
              <a:t>regional standards </a:t>
            </a:r>
            <a:r>
              <a:rPr lang="en-US" sz="2000" kern="0" dirty="0">
                <a:solidFill>
                  <a:schemeClr val="tx1">
                    <a:lumMod val="50000"/>
                    <a:lumOff val="50000"/>
                  </a:schemeClr>
                </a:solidFill>
                <a:latin typeface="Arial" panose="020B0604020202020204" pitchFamily="34" charset="0"/>
                <a:cs typeface="Times New Roman" panose="02020603050405020304" pitchFamily="18" charset="0"/>
              </a:rPr>
              <a:t>(through the broader EHCVM initiative) and </a:t>
            </a:r>
            <a:r>
              <a:rPr lang="en-US" sz="2000" kern="0" dirty="0">
                <a:solidFill>
                  <a:srgbClr val="2ABDF2"/>
                </a:solidFill>
                <a:latin typeface="Arial" panose="020B0604020202020204" pitchFamily="34" charset="0"/>
                <a:cs typeface="Times New Roman" panose="02020603050405020304" pitchFamily="18" charset="0"/>
              </a:rPr>
              <a:t>international best practices</a:t>
            </a:r>
            <a:r>
              <a:rPr lang="en-US" sz="2000" kern="0" dirty="0">
                <a:solidFill>
                  <a:schemeClr val="tx1">
                    <a:lumMod val="50000"/>
                    <a:lumOff val="50000"/>
                  </a:schemeClr>
                </a:solidFill>
                <a:latin typeface="Arial" panose="020B0604020202020204" pitchFamily="34" charset="0"/>
                <a:cs typeface="Times New Roman" panose="02020603050405020304" pitchFamily="18" charset="0"/>
              </a:rPr>
              <a:t>.</a:t>
            </a:r>
          </a:p>
          <a:p>
            <a:pPr>
              <a:buClr>
                <a:schemeClr val="tx1">
                  <a:lumMod val="50000"/>
                  <a:lumOff val="50000"/>
                </a:schemeClr>
              </a:buClr>
              <a:buFont typeface="Arial" panose="020B0604020202020204" pitchFamily="34" charset="0"/>
              <a:buChar char="•"/>
            </a:pPr>
            <a:endParaRPr lang="en-US" sz="2000" kern="0" dirty="0">
              <a:solidFill>
                <a:schemeClr val="tx1">
                  <a:lumMod val="50000"/>
                  <a:lumOff val="50000"/>
                </a:schemeClr>
              </a:solidFill>
              <a:latin typeface="Arial" panose="020B0604020202020204" pitchFamily="34" charset="0"/>
              <a:cs typeface="Times New Roman" panose="02020603050405020304" pitchFamily="18" charset="0"/>
            </a:endParaRPr>
          </a:p>
          <a:p>
            <a:pPr>
              <a:buClr>
                <a:schemeClr val="tx1">
                  <a:lumMod val="50000"/>
                  <a:lumOff val="50000"/>
                </a:schemeClr>
              </a:buClr>
              <a:buFont typeface="Arial" panose="020B0604020202020204" pitchFamily="34" charset="0"/>
              <a:buChar char="•"/>
            </a:pPr>
            <a:r>
              <a:rPr lang="en-US" sz="2000" kern="0" dirty="0">
                <a:solidFill>
                  <a:schemeClr val="tx1">
                    <a:lumMod val="50000"/>
                    <a:lumOff val="50000"/>
                  </a:schemeClr>
                </a:solidFill>
                <a:latin typeface="Arial" panose="020B0604020202020204" pitchFamily="34" charset="0"/>
                <a:cs typeface="Times New Roman" panose="02020603050405020304" pitchFamily="18" charset="0"/>
              </a:rPr>
              <a:t>The sampling strategy </a:t>
            </a:r>
            <a:r>
              <a:rPr lang="en-US" sz="2000" kern="0" dirty="0">
                <a:solidFill>
                  <a:srgbClr val="2ABDF2"/>
                </a:solidFill>
                <a:latin typeface="Arial" panose="020B0604020202020204" pitchFamily="34" charset="0"/>
                <a:cs typeface="Times New Roman" panose="02020603050405020304" pitchFamily="18" charset="0"/>
              </a:rPr>
              <a:t>integrated those living in IDP camps </a:t>
            </a:r>
            <a:r>
              <a:rPr lang="en-US" sz="2000" kern="0" dirty="0">
                <a:solidFill>
                  <a:schemeClr val="tx1">
                    <a:lumMod val="50000"/>
                    <a:lumOff val="50000"/>
                  </a:schemeClr>
                </a:solidFill>
                <a:latin typeface="Arial" panose="020B0604020202020204" pitchFamily="34" charset="0"/>
                <a:cs typeface="Times New Roman" panose="02020603050405020304" pitchFamily="18" charset="0"/>
              </a:rPr>
              <a:t>– this was made possible by </a:t>
            </a:r>
            <a:r>
              <a:rPr lang="en-US" sz="2000" kern="0" dirty="0">
                <a:solidFill>
                  <a:srgbClr val="2ABDF2"/>
                </a:solidFill>
                <a:latin typeface="Arial" panose="020B0604020202020204" pitchFamily="34" charset="0"/>
                <a:cs typeface="Times New Roman" panose="02020603050405020304" pitchFamily="18" charset="0"/>
              </a:rPr>
              <a:t>close collaboration between the </a:t>
            </a:r>
            <a:r>
              <a:rPr lang="fr-FR" sz="2000" i="1" kern="0" dirty="0">
                <a:solidFill>
                  <a:srgbClr val="2ABDF2"/>
                </a:solidFill>
                <a:latin typeface="Arial" panose="020B0604020202020204" pitchFamily="34" charset="0"/>
                <a:cs typeface="Times New Roman" panose="02020603050405020304" pitchFamily="18" charset="0"/>
              </a:rPr>
              <a:t>Institut Centrafricain des Statistiques et des Etudes Economiques et Sociales </a:t>
            </a:r>
            <a:r>
              <a:rPr lang="fr-FR" sz="2000" kern="0" dirty="0">
                <a:solidFill>
                  <a:srgbClr val="2ABDF2"/>
                </a:solidFill>
                <a:latin typeface="Arial" panose="020B0604020202020204" pitchFamily="34" charset="0"/>
                <a:cs typeface="Times New Roman" panose="02020603050405020304" pitchFamily="18" charset="0"/>
              </a:rPr>
              <a:t>(ICASEES), UNHCR, and the World Bank</a:t>
            </a:r>
            <a:r>
              <a:rPr lang="fr-FR" sz="2000" kern="0" dirty="0">
                <a:solidFill>
                  <a:schemeClr val="tx1">
                    <a:lumMod val="50000"/>
                    <a:lumOff val="50000"/>
                  </a:schemeClr>
                </a:solidFill>
                <a:latin typeface="Arial" panose="020B0604020202020204" pitchFamily="34" charset="0"/>
                <a:cs typeface="Times New Roman" panose="02020603050405020304" pitchFamily="18" charset="0"/>
              </a:rPr>
              <a:t>.</a:t>
            </a:r>
            <a:r>
              <a:rPr lang="en-US" sz="2000" i="1" kern="0" dirty="0">
                <a:solidFill>
                  <a:srgbClr val="2ABDF2"/>
                </a:solidFill>
                <a:latin typeface="Arial" panose="020B0604020202020204" pitchFamily="34" charset="0"/>
                <a:cs typeface="Times New Roman" panose="02020603050405020304" pitchFamily="18" charset="0"/>
              </a:rPr>
              <a:t>  </a:t>
            </a:r>
          </a:p>
          <a:p>
            <a:pPr>
              <a:buClr>
                <a:schemeClr val="tx1">
                  <a:lumMod val="50000"/>
                  <a:lumOff val="50000"/>
                </a:schemeClr>
              </a:buClr>
              <a:buFont typeface="Arial" panose="020B0604020202020204" pitchFamily="34" charset="0"/>
              <a:buChar char="•"/>
            </a:pPr>
            <a:endParaRPr lang="en-US" sz="2000" i="1" kern="0" dirty="0">
              <a:solidFill>
                <a:srgbClr val="2ABDF2"/>
              </a:solidFill>
              <a:latin typeface="Arial" panose="020B0604020202020204" pitchFamily="34" charset="0"/>
              <a:cs typeface="Times New Roman" panose="02020603050405020304" pitchFamily="18" charset="0"/>
            </a:endParaRPr>
          </a:p>
          <a:p>
            <a:pPr>
              <a:buClr>
                <a:schemeClr val="tx1">
                  <a:lumMod val="50000"/>
                  <a:lumOff val="50000"/>
                </a:schemeClr>
              </a:buClr>
              <a:buFont typeface="Arial" panose="020B0604020202020204" pitchFamily="34" charset="0"/>
              <a:buChar char="•"/>
            </a:pPr>
            <a:r>
              <a:rPr lang="en-US" sz="2000" kern="0" dirty="0">
                <a:solidFill>
                  <a:schemeClr val="tx1">
                    <a:lumMod val="50000"/>
                    <a:lumOff val="50000"/>
                  </a:schemeClr>
                </a:solidFill>
                <a:latin typeface="Arial" panose="020B0604020202020204" pitchFamily="34" charset="0"/>
                <a:cs typeface="Times New Roman" panose="02020603050405020304" pitchFamily="18" charset="0"/>
              </a:rPr>
              <a:t>The questionnaire also gathered detailed information on people’s </a:t>
            </a:r>
            <a:r>
              <a:rPr lang="en-US" sz="2000" kern="0" dirty="0">
                <a:solidFill>
                  <a:srgbClr val="2ABDF2"/>
                </a:solidFill>
                <a:latin typeface="Arial" panose="020B0604020202020204" pitchFamily="34" charset="0"/>
                <a:cs typeface="Times New Roman" panose="02020603050405020304" pitchFamily="18" charset="0"/>
              </a:rPr>
              <a:t>displacement histories</a:t>
            </a:r>
            <a:r>
              <a:rPr lang="en-US" sz="2000" kern="0" dirty="0">
                <a:solidFill>
                  <a:schemeClr val="tx1">
                    <a:lumMod val="50000"/>
                    <a:lumOff val="50000"/>
                  </a:schemeClr>
                </a:solidFill>
                <a:latin typeface="Arial" panose="020B0604020202020204" pitchFamily="34" charset="0"/>
                <a:cs typeface="Times New Roman" panose="02020603050405020304" pitchFamily="18" charset="0"/>
              </a:rPr>
              <a:t>.</a:t>
            </a:r>
          </a:p>
        </p:txBody>
      </p:sp>
    </p:spTree>
    <p:extLst>
      <p:ext uri="{BB962C8B-B14F-4D97-AF65-F5344CB8AC3E}">
        <p14:creationId xmlns:p14="http://schemas.microsoft.com/office/powerpoint/2010/main" val="2541195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2">
            <a:extLst>
              <a:ext uri="{FF2B5EF4-FFF2-40B4-BE49-F238E27FC236}">
                <a16:creationId xmlns:a16="http://schemas.microsoft.com/office/drawing/2014/main" id="{1E3B2566-B544-495E-9E19-30C52817FEBE}"/>
              </a:ext>
            </a:extLst>
          </p:cNvPr>
          <p:cNvSpPr>
            <a:spLocks noGrp="1"/>
          </p:cNvSpPr>
          <p:nvPr>
            <p:ph type="title"/>
          </p:nvPr>
        </p:nvSpPr>
        <p:spPr>
          <a:xfrm>
            <a:off x="496856" y="207371"/>
            <a:ext cx="12522458" cy="430887"/>
          </a:xfrm>
        </p:spPr>
        <p:txBody>
          <a:bodyPr/>
          <a:lstStyle/>
          <a:p>
            <a:r>
              <a:rPr lang="en-US" sz="2800" dirty="0"/>
              <a:t>Road map</a:t>
            </a:r>
          </a:p>
        </p:txBody>
      </p:sp>
      <p:sp>
        <p:nvSpPr>
          <p:cNvPr id="21" name="Text Placeholder 3">
            <a:extLst>
              <a:ext uri="{FF2B5EF4-FFF2-40B4-BE49-F238E27FC236}">
                <a16:creationId xmlns:a16="http://schemas.microsoft.com/office/drawing/2014/main" id="{3142CE85-036C-459B-B2C2-BAB1D15417A3}"/>
              </a:ext>
            </a:extLst>
          </p:cNvPr>
          <p:cNvSpPr txBox="1">
            <a:spLocks/>
          </p:cNvSpPr>
          <p:nvPr/>
        </p:nvSpPr>
        <p:spPr>
          <a:xfrm>
            <a:off x="133811" y="2308610"/>
            <a:ext cx="13248547" cy="2436410"/>
          </a:xfrm>
          <a:prstGeom prst="rect">
            <a:avLst/>
          </a:prstGeom>
        </p:spPr>
        <p:txBody>
          <a:bodyPr/>
          <a:lstStyle>
            <a:lvl1pPr marL="388610" indent="-388610" algn="l" rtl="0" eaLnBrk="1" fontAlgn="base" hangingPunct="1">
              <a:lnSpc>
                <a:spcPct val="100000"/>
              </a:lnSpc>
              <a:spcBef>
                <a:spcPts val="1020"/>
              </a:spcBef>
              <a:spcAft>
                <a:spcPct val="0"/>
              </a:spcAft>
              <a:buClr>
                <a:srgbClr val="00783C"/>
              </a:buClr>
              <a:defRPr>
                <a:solidFill>
                  <a:schemeClr val="tx1"/>
                </a:solidFill>
                <a:latin typeface="+mn-lt"/>
                <a:ea typeface="MS PGothic" pitchFamily="34" charset="-128"/>
                <a:cs typeface="+mn-cs"/>
              </a:defRPr>
            </a:lvl1pPr>
            <a:lvl2pPr marL="841987" indent="-323841" algn="l" rtl="0" eaLnBrk="1" fontAlgn="base" hangingPunct="1">
              <a:lnSpc>
                <a:spcPct val="100000"/>
              </a:lnSpc>
              <a:spcBef>
                <a:spcPts val="1020"/>
              </a:spcBef>
              <a:spcAft>
                <a:spcPct val="0"/>
              </a:spcAft>
              <a:buClr>
                <a:srgbClr val="00783C"/>
              </a:buClr>
              <a:buFont typeface="Wingdings" pitchFamily="2" charset="2"/>
              <a:defRPr>
                <a:solidFill>
                  <a:schemeClr val="tx1"/>
                </a:solidFill>
                <a:latin typeface="+mn-lt"/>
                <a:ea typeface="MS PGothic" pitchFamily="34" charset="-128"/>
              </a:defRPr>
            </a:lvl2pPr>
            <a:lvl3pPr marL="5398" indent="1030895" algn="l" rtl="0" eaLnBrk="1" fontAlgn="base" hangingPunct="1">
              <a:lnSpc>
                <a:spcPct val="100000"/>
              </a:lnSpc>
              <a:spcBef>
                <a:spcPts val="1020"/>
              </a:spcBef>
              <a:spcAft>
                <a:spcPct val="0"/>
              </a:spcAft>
              <a:buClr>
                <a:srgbClr val="00783C"/>
              </a:buClr>
              <a:defRPr>
                <a:solidFill>
                  <a:schemeClr val="tx1"/>
                </a:solidFill>
                <a:latin typeface="+mn-lt"/>
                <a:ea typeface="MS PGothic" pitchFamily="34" charset="-128"/>
              </a:defRPr>
            </a:lvl3pPr>
            <a:lvl4pPr marL="1813510" indent="-259073" algn="l" rtl="0" eaLnBrk="1" fontAlgn="base" hangingPunct="1">
              <a:lnSpc>
                <a:spcPct val="100000"/>
              </a:lnSpc>
              <a:spcBef>
                <a:spcPts val="1020"/>
              </a:spcBef>
              <a:spcAft>
                <a:spcPct val="0"/>
              </a:spcAft>
              <a:buClr>
                <a:srgbClr val="00783C"/>
              </a:buClr>
              <a:defRPr>
                <a:solidFill>
                  <a:schemeClr val="tx1"/>
                </a:solidFill>
                <a:latin typeface="+mn-lt"/>
                <a:ea typeface="MS PGothic" pitchFamily="34" charset="-128"/>
              </a:defRPr>
            </a:lvl4pPr>
            <a:lvl5pPr marL="2331655" indent="-259073" algn="l" rtl="0" eaLnBrk="1" fontAlgn="base" hangingPunct="1">
              <a:lnSpc>
                <a:spcPct val="100000"/>
              </a:lnSpc>
              <a:spcBef>
                <a:spcPts val="1020"/>
              </a:spcBef>
              <a:spcAft>
                <a:spcPct val="0"/>
              </a:spcAft>
              <a:buClr>
                <a:srgbClr val="00783C"/>
              </a:buClr>
              <a:defRPr>
                <a:solidFill>
                  <a:schemeClr val="tx1"/>
                </a:solidFill>
                <a:latin typeface="+mn-lt"/>
                <a:ea typeface="MS PGothic" pitchFamily="34" charset="-128"/>
              </a:defRPr>
            </a:lvl5pPr>
            <a:lvl6pPr marL="2849801" indent="-259073" algn="l" rtl="0" eaLnBrk="1" fontAlgn="base" hangingPunct="1">
              <a:spcBef>
                <a:spcPct val="20000"/>
              </a:spcBef>
              <a:spcAft>
                <a:spcPct val="0"/>
              </a:spcAft>
              <a:buClr>
                <a:srgbClr val="00783C"/>
              </a:buClr>
              <a:buChar char="»"/>
              <a:defRPr sz="1813">
                <a:solidFill>
                  <a:schemeClr val="tx1"/>
                </a:solidFill>
                <a:latin typeface="+mn-lt"/>
              </a:defRPr>
            </a:lvl6pPr>
            <a:lvl7pPr marL="3367946" indent="-259073" algn="l" rtl="0" eaLnBrk="1" fontAlgn="base" hangingPunct="1">
              <a:spcBef>
                <a:spcPct val="20000"/>
              </a:spcBef>
              <a:spcAft>
                <a:spcPct val="0"/>
              </a:spcAft>
              <a:buClr>
                <a:srgbClr val="00783C"/>
              </a:buClr>
              <a:buChar char="»"/>
              <a:defRPr sz="1813">
                <a:solidFill>
                  <a:schemeClr val="tx1"/>
                </a:solidFill>
                <a:latin typeface="+mn-lt"/>
              </a:defRPr>
            </a:lvl7pPr>
            <a:lvl8pPr marL="3886092" indent="-259073" algn="l" rtl="0" eaLnBrk="1" fontAlgn="base" hangingPunct="1">
              <a:spcBef>
                <a:spcPct val="20000"/>
              </a:spcBef>
              <a:spcAft>
                <a:spcPct val="0"/>
              </a:spcAft>
              <a:buClr>
                <a:srgbClr val="00783C"/>
              </a:buClr>
              <a:buChar char="»"/>
              <a:defRPr sz="1813">
                <a:solidFill>
                  <a:schemeClr val="tx1"/>
                </a:solidFill>
                <a:latin typeface="+mn-lt"/>
              </a:defRPr>
            </a:lvl8pPr>
            <a:lvl9pPr marL="4404237" indent="-259073" algn="l" rtl="0" eaLnBrk="1" fontAlgn="base" hangingPunct="1">
              <a:spcBef>
                <a:spcPct val="20000"/>
              </a:spcBef>
              <a:spcAft>
                <a:spcPct val="0"/>
              </a:spcAft>
              <a:buClr>
                <a:srgbClr val="00783C"/>
              </a:buClr>
              <a:buChar char="»"/>
              <a:defRPr sz="1813">
                <a:solidFill>
                  <a:schemeClr val="tx1"/>
                </a:solidFill>
                <a:latin typeface="+mn-lt"/>
              </a:defRPr>
            </a:lvl9pPr>
          </a:lstStyle>
          <a:p>
            <a:pPr>
              <a:buClr>
                <a:srgbClr val="00B0F0"/>
              </a:buClr>
              <a:buFont typeface="+mj-lt"/>
              <a:buAutoNum type="arabicPeriod"/>
            </a:pPr>
            <a:r>
              <a:rPr lang="en-US" sz="2000" kern="0" dirty="0">
                <a:solidFill>
                  <a:srgbClr val="2ABDF2"/>
                </a:solidFill>
                <a:latin typeface="Arial" panose="020B0604020202020204" pitchFamily="34" charset="0"/>
                <a:cs typeface="Times New Roman" panose="02020603050405020304" pitchFamily="18" charset="0"/>
              </a:rPr>
              <a:t>Data </a:t>
            </a:r>
          </a:p>
          <a:p>
            <a:pPr>
              <a:buClr>
                <a:srgbClr val="00B0F0"/>
              </a:buClr>
              <a:buFont typeface="+mj-lt"/>
              <a:buAutoNum type="arabicPeriod"/>
            </a:pPr>
            <a:endParaRPr lang="en-US" sz="2000" kern="0" dirty="0">
              <a:solidFill>
                <a:srgbClr val="2ABDF2"/>
              </a:solidFill>
              <a:latin typeface="Arial" panose="020B0604020202020204" pitchFamily="34" charset="0"/>
              <a:cs typeface="Times New Roman" panose="02020603050405020304" pitchFamily="18" charset="0"/>
            </a:endParaRPr>
          </a:p>
          <a:p>
            <a:pPr>
              <a:buClr>
                <a:srgbClr val="00B0F0"/>
              </a:buClr>
              <a:buFont typeface="+mj-lt"/>
              <a:buAutoNum type="arabicPeriod"/>
            </a:pPr>
            <a:r>
              <a:rPr lang="en-US" sz="2000" kern="0" dirty="0">
                <a:solidFill>
                  <a:srgbClr val="2ABDF2"/>
                </a:solidFill>
                <a:latin typeface="Arial" panose="020B0604020202020204" pitchFamily="34" charset="0"/>
                <a:cs typeface="Times New Roman" panose="02020603050405020304" pitchFamily="18" charset="0"/>
              </a:rPr>
              <a:t>Methodology</a:t>
            </a:r>
          </a:p>
          <a:p>
            <a:pPr>
              <a:buClr>
                <a:srgbClr val="00B0F0"/>
              </a:buClr>
              <a:buFont typeface="+mj-lt"/>
              <a:buAutoNum type="arabicPeriod"/>
            </a:pPr>
            <a:endParaRPr lang="en-US" sz="2000" kern="0" dirty="0">
              <a:solidFill>
                <a:srgbClr val="2ABDF2"/>
              </a:solidFill>
              <a:latin typeface="Arial" panose="020B0604020202020204" pitchFamily="34" charset="0"/>
              <a:cs typeface="Times New Roman" panose="02020603050405020304" pitchFamily="18" charset="0"/>
            </a:endParaRPr>
          </a:p>
          <a:p>
            <a:pPr>
              <a:buClr>
                <a:srgbClr val="00B0F0"/>
              </a:buClr>
              <a:buFont typeface="+mj-lt"/>
              <a:buAutoNum type="arabicPeriod"/>
            </a:pPr>
            <a:r>
              <a:rPr lang="en-US" sz="2000" kern="0" dirty="0">
                <a:solidFill>
                  <a:srgbClr val="2ABDF2"/>
                </a:solidFill>
                <a:latin typeface="Arial" panose="020B0604020202020204" pitchFamily="34" charset="0"/>
                <a:cs typeface="Times New Roman" panose="02020603050405020304" pitchFamily="18" charset="0"/>
              </a:rPr>
              <a:t>Results</a:t>
            </a:r>
          </a:p>
          <a:p>
            <a:pPr>
              <a:buClr>
                <a:srgbClr val="00B0F0"/>
              </a:buClr>
              <a:buFont typeface="+mj-lt"/>
              <a:buAutoNum type="arabicPeriod"/>
            </a:pPr>
            <a:endParaRPr lang="en-US" sz="2000" kern="0" dirty="0">
              <a:solidFill>
                <a:srgbClr val="2ABDF2"/>
              </a:solidFill>
              <a:latin typeface="Arial" panose="020B0604020202020204" pitchFamily="34" charset="0"/>
              <a:cs typeface="Times New Roman" panose="02020603050405020304" pitchFamily="18" charset="0"/>
            </a:endParaRPr>
          </a:p>
          <a:p>
            <a:pPr>
              <a:buClr>
                <a:srgbClr val="00B0F0"/>
              </a:buClr>
              <a:buFont typeface="+mj-lt"/>
              <a:buAutoNum type="arabicPeriod"/>
            </a:pPr>
            <a:r>
              <a:rPr lang="en-US" sz="2000" kern="0" dirty="0">
                <a:solidFill>
                  <a:srgbClr val="2ABDF2"/>
                </a:solidFill>
                <a:latin typeface="Arial" panose="020B0604020202020204" pitchFamily="34" charset="0"/>
                <a:cs typeface="Times New Roman" panose="02020603050405020304" pitchFamily="18" charset="0"/>
              </a:rPr>
              <a:t>Discussion</a:t>
            </a:r>
          </a:p>
        </p:txBody>
      </p:sp>
    </p:spTree>
    <p:extLst>
      <p:ext uri="{BB962C8B-B14F-4D97-AF65-F5344CB8AC3E}">
        <p14:creationId xmlns:p14="http://schemas.microsoft.com/office/powerpoint/2010/main" val="254592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21">
                                            <p:txEl>
                                              <p:pRg st="0" end="0"/>
                                            </p:txEl>
                                          </p:spTgt>
                                        </p:tgtEl>
                                        <p:attrNameLst>
                                          <p:attrName>style.color</p:attrName>
                                        </p:attrNameLst>
                                      </p:cBhvr>
                                      <p:to>
                                        <a:srgbClr val="7F7F7F"/>
                                      </p:to>
                                    </p:animClr>
                                    <p:animClr clrSpc="rgb" dir="cw">
                                      <p:cBhvr>
                                        <p:cTn id="7" dur="500" fill="hold"/>
                                        <p:tgtEl>
                                          <p:spTgt spid="21">
                                            <p:txEl>
                                              <p:pRg st="0" end="0"/>
                                            </p:txEl>
                                          </p:spTgt>
                                        </p:tgtEl>
                                        <p:attrNameLst>
                                          <p:attrName>fillcolor</p:attrName>
                                        </p:attrNameLst>
                                      </p:cBhvr>
                                      <p:to>
                                        <a:srgbClr val="7F7F7F"/>
                                      </p:to>
                                    </p:animClr>
                                    <p:set>
                                      <p:cBhvr>
                                        <p:cTn id="8" dur="500" fill="hold"/>
                                        <p:tgtEl>
                                          <p:spTgt spid="21">
                                            <p:txEl>
                                              <p:pRg st="0" end="0"/>
                                            </p:txEl>
                                          </p:spTgt>
                                        </p:tgtEl>
                                        <p:attrNameLst>
                                          <p:attrName>fill.type</p:attrName>
                                        </p:attrNameLst>
                                      </p:cBhvr>
                                      <p:to>
                                        <p:strVal val="solid"/>
                                      </p:to>
                                    </p:set>
                                    <p:set>
                                      <p:cBhvr>
                                        <p:cTn id="9" dur="500" fill="hold"/>
                                        <p:tgtEl>
                                          <p:spTgt spid="21">
                                            <p:txEl>
                                              <p:pRg st="0" end="0"/>
                                            </p:txEl>
                                          </p:spTgt>
                                        </p:tgtEl>
                                        <p:attrNameLst>
                                          <p:attrName>fill.on</p:attrName>
                                        </p:attrNameLst>
                                      </p:cBhvr>
                                      <p:to>
                                        <p:strVal val="true"/>
                                      </p:to>
                                    </p:set>
                                  </p:childTnLst>
                                </p:cTn>
                              </p:par>
                              <p:par>
                                <p:cTn id="10" presetID="19" presetClass="emph" presetSubtype="0" fill="hold" nodeType="withEffect">
                                  <p:stCondLst>
                                    <p:cond delay="0"/>
                                  </p:stCondLst>
                                  <p:childTnLst>
                                    <p:animClr clrSpc="rgb" dir="cw">
                                      <p:cBhvr override="childStyle">
                                        <p:cTn id="11" dur="500" fill="hold"/>
                                        <p:tgtEl>
                                          <p:spTgt spid="21">
                                            <p:txEl>
                                              <p:pRg st="4" end="4"/>
                                            </p:txEl>
                                          </p:spTgt>
                                        </p:tgtEl>
                                        <p:attrNameLst>
                                          <p:attrName>style.color</p:attrName>
                                        </p:attrNameLst>
                                      </p:cBhvr>
                                      <p:to>
                                        <a:srgbClr val="7F7F7F"/>
                                      </p:to>
                                    </p:animClr>
                                    <p:animClr clrSpc="rgb" dir="cw">
                                      <p:cBhvr>
                                        <p:cTn id="12" dur="500" fill="hold"/>
                                        <p:tgtEl>
                                          <p:spTgt spid="21">
                                            <p:txEl>
                                              <p:pRg st="4" end="4"/>
                                            </p:txEl>
                                          </p:spTgt>
                                        </p:tgtEl>
                                        <p:attrNameLst>
                                          <p:attrName>fillcolor</p:attrName>
                                        </p:attrNameLst>
                                      </p:cBhvr>
                                      <p:to>
                                        <a:srgbClr val="7F7F7F"/>
                                      </p:to>
                                    </p:animClr>
                                    <p:set>
                                      <p:cBhvr>
                                        <p:cTn id="13" dur="500" fill="hold"/>
                                        <p:tgtEl>
                                          <p:spTgt spid="21">
                                            <p:txEl>
                                              <p:pRg st="4" end="4"/>
                                            </p:txEl>
                                          </p:spTgt>
                                        </p:tgtEl>
                                        <p:attrNameLst>
                                          <p:attrName>fill.type</p:attrName>
                                        </p:attrNameLst>
                                      </p:cBhvr>
                                      <p:to>
                                        <p:strVal val="solid"/>
                                      </p:to>
                                    </p:set>
                                    <p:set>
                                      <p:cBhvr>
                                        <p:cTn id="14" dur="500" fill="hold"/>
                                        <p:tgtEl>
                                          <p:spTgt spid="21">
                                            <p:txEl>
                                              <p:pRg st="4" end="4"/>
                                            </p:txEl>
                                          </p:spTgt>
                                        </p:tgtEl>
                                        <p:attrNameLst>
                                          <p:attrName>fill.on</p:attrName>
                                        </p:attrNameLst>
                                      </p:cBhvr>
                                      <p:to>
                                        <p:strVal val="true"/>
                                      </p:to>
                                    </p:set>
                                  </p:childTnLst>
                                </p:cTn>
                              </p:par>
                              <p:par>
                                <p:cTn id="15" presetID="19" presetClass="emph" presetSubtype="0" fill="hold" nodeType="withEffect">
                                  <p:stCondLst>
                                    <p:cond delay="0"/>
                                  </p:stCondLst>
                                  <p:childTnLst>
                                    <p:animClr clrSpc="rgb" dir="cw">
                                      <p:cBhvr override="childStyle">
                                        <p:cTn id="16" dur="500" fill="hold"/>
                                        <p:tgtEl>
                                          <p:spTgt spid="21">
                                            <p:txEl>
                                              <p:pRg st="6" end="6"/>
                                            </p:txEl>
                                          </p:spTgt>
                                        </p:tgtEl>
                                        <p:attrNameLst>
                                          <p:attrName>style.color</p:attrName>
                                        </p:attrNameLst>
                                      </p:cBhvr>
                                      <p:to>
                                        <a:srgbClr val="7F7F7F"/>
                                      </p:to>
                                    </p:animClr>
                                    <p:animClr clrSpc="rgb" dir="cw">
                                      <p:cBhvr>
                                        <p:cTn id="17" dur="500" fill="hold"/>
                                        <p:tgtEl>
                                          <p:spTgt spid="21">
                                            <p:txEl>
                                              <p:pRg st="6" end="6"/>
                                            </p:txEl>
                                          </p:spTgt>
                                        </p:tgtEl>
                                        <p:attrNameLst>
                                          <p:attrName>fillcolor</p:attrName>
                                        </p:attrNameLst>
                                      </p:cBhvr>
                                      <p:to>
                                        <a:srgbClr val="7F7F7F"/>
                                      </p:to>
                                    </p:animClr>
                                    <p:set>
                                      <p:cBhvr>
                                        <p:cTn id="18" dur="500" fill="hold"/>
                                        <p:tgtEl>
                                          <p:spTgt spid="21">
                                            <p:txEl>
                                              <p:pRg st="6" end="6"/>
                                            </p:txEl>
                                          </p:spTgt>
                                        </p:tgtEl>
                                        <p:attrNameLst>
                                          <p:attrName>fill.type</p:attrName>
                                        </p:attrNameLst>
                                      </p:cBhvr>
                                      <p:to>
                                        <p:strVal val="solid"/>
                                      </p:to>
                                    </p:set>
                                    <p:set>
                                      <p:cBhvr>
                                        <p:cTn id="19" dur="500" fill="hold"/>
                                        <p:tgtEl>
                                          <p:spTgt spid="21">
                                            <p:txEl>
                                              <p:pRg st="6" end="6"/>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2">
            <a:extLst>
              <a:ext uri="{FF2B5EF4-FFF2-40B4-BE49-F238E27FC236}">
                <a16:creationId xmlns:a16="http://schemas.microsoft.com/office/drawing/2014/main" id="{1E3B2566-B544-495E-9E19-30C52817FEBE}"/>
              </a:ext>
            </a:extLst>
          </p:cNvPr>
          <p:cNvSpPr>
            <a:spLocks noGrp="1"/>
          </p:cNvSpPr>
          <p:nvPr>
            <p:ph type="title"/>
          </p:nvPr>
        </p:nvSpPr>
        <p:spPr>
          <a:xfrm>
            <a:off x="496856" y="207371"/>
            <a:ext cx="12522458" cy="861774"/>
          </a:xfrm>
        </p:spPr>
        <p:txBody>
          <a:bodyPr/>
          <a:lstStyle/>
          <a:p>
            <a:r>
              <a:rPr lang="en-US" sz="2800" dirty="0"/>
              <a:t>Recap: constructing suitable counterfactuals to assess the welfare effects of forced displacement is difficult</a:t>
            </a:r>
          </a:p>
        </p:txBody>
      </p:sp>
      <p:sp>
        <p:nvSpPr>
          <p:cNvPr id="21" name="Text Placeholder 3">
            <a:extLst>
              <a:ext uri="{FF2B5EF4-FFF2-40B4-BE49-F238E27FC236}">
                <a16:creationId xmlns:a16="http://schemas.microsoft.com/office/drawing/2014/main" id="{3142CE85-036C-459B-B2C2-BAB1D15417A3}"/>
              </a:ext>
            </a:extLst>
          </p:cNvPr>
          <p:cNvSpPr txBox="1">
            <a:spLocks/>
          </p:cNvSpPr>
          <p:nvPr/>
        </p:nvSpPr>
        <p:spPr>
          <a:xfrm>
            <a:off x="133811" y="2440958"/>
            <a:ext cx="13248547" cy="2436410"/>
          </a:xfrm>
          <a:prstGeom prst="rect">
            <a:avLst/>
          </a:prstGeom>
        </p:spPr>
        <p:txBody>
          <a:bodyPr/>
          <a:lstStyle>
            <a:lvl1pPr marL="388610" indent="-388610" algn="l" rtl="0" eaLnBrk="1" fontAlgn="base" hangingPunct="1">
              <a:lnSpc>
                <a:spcPct val="100000"/>
              </a:lnSpc>
              <a:spcBef>
                <a:spcPts val="1020"/>
              </a:spcBef>
              <a:spcAft>
                <a:spcPct val="0"/>
              </a:spcAft>
              <a:buClr>
                <a:srgbClr val="00783C"/>
              </a:buClr>
              <a:defRPr>
                <a:solidFill>
                  <a:schemeClr val="tx1"/>
                </a:solidFill>
                <a:latin typeface="+mn-lt"/>
                <a:ea typeface="MS PGothic" pitchFamily="34" charset="-128"/>
                <a:cs typeface="+mn-cs"/>
              </a:defRPr>
            </a:lvl1pPr>
            <a:lvl2pPr marL="841987" indent="-323841" algn="l" rtl="0" eaLnBrk="1" fontAlgn="base" hangingPunct="1">
              <a:lnSpc>
                <a:spcPct val="100000"/>
              </a:lnSpc>
              <a:spcBef>
                <a:spcPts val="1020"/>
              </a:spcBef>
              <a:spcAft>
                <a:spcPct val="0"/>
              </a:spcAft>
              <a:buClr>
                <a:srgbClr val="00783C"/>
              </a:buClr>
              <a:buFont typeface="Wingdings" pitchFamily="2" charset="2"/>
              <a:defRPr>
                <a:solidFill>
                  <a:schemeClr val="tx1"/>
                </a:solidFill>
                <a:latin typeface="+mn-lt"/>
                <a:ea typeface="MS PGothic" pitchFamily="34" charset="-128"/>
              </a:defRPr>
            </a:lvl2pPr>
            <a:lvl3pPr marL="5398" indent="1030895" algn="l" rtl="0" eaLnBrk="1" fontAlgn="base" hangingPunct="1">
              <a:lnSpc>
                <a:spcPct val="100000"/>
              </a:lnSpc>
              <a:spcBef>
                <a:spcPts val="1020"/>
              </a:spcBef>
              <a:spcAft>
                <a:spcPct val="0"/>
              </a:spcAft>
              <a:buClr>
                <a:srgbClr val="00783C"/>
              </a:buClr>
              <a:defRPr>
                <a:solidFill>
                  <a:schemeClr val="tx1"/>
                </a:solidFill>
                <a:latin typeface="+mn-lt"/>
                <a:ea typeface="MS PGothic" pitchFamily="34" charset="-128"/>
              </a:defRPr>
            </a:lvl3pPr>
            <a:lvl4pPr marL="1813510" indent="-259073" algn="l" rtl="0" eaLnBrk="1" fontAlgn="base" hangingPunct="1">
              <a:lnSpc>
                <a:spcPct val="100000"/>
              </a:lnSpc>
              <a:spcBef>
                <a:spcPts val="1020"/>
              </a:spcBef>
              <a:spcAft>
                <a:spcPct val="0"/>
              </a:spcAft>
              <a:buClr>
                <a:srgbClr val="00783C"/>
              </a:buClr>
              <a:defRPr>
                <a:solidFill>
                  <a:schemeClr val="tx1"/>
                </a:solidFill>
                <a:latin typeface="+mn-lt"/>
                <a:ea typeface="MS PGothic" pitchFamily="34" charset="-128"/>
              </a:defRPr>
            </a:lvl4pPr>
            <a:lvl5pPr marL="2331655" indent="-259073" algn="l" rtl="0" eaLnBrk="1" fontAlgn="base" hangingPunct="1">
              <a:lnSpc>
                <a:spcPct val="100000"/>
              </a:lnSpc>
              <a:spcBef>
                <a:spcPts val="1020"/>
              </a:spcBef>
              <a:spcAft>
                <a:spcPct val="0"/>
              </a:spcAft>
              <a:buClr>
                <a:srgbClr val="00783C"/>
              </a:buClr>
              <a:defRPr>
                <a:solidFill>
                  <a:schemeClr val="tx1"/>
                </a:solidFill>
                <a:latin typeface="+mn-lt"/>
                <a:ea typeface="MS PGothic" pitchFamily="34" charset="-128"/>
              </a:defRPr>
            </a:lvl5pPr>
            <a:lvl6pPr marL="2849801" indent="-259073" algn="l" rtl="0" eaLnBrk="1" fontAlgn="base" hangingPunct="1">
              <a:spcBef>
                <a:spcPct val="20000"/>
              </a:spcBef>
              <a:spcAft>
                <a:spcPct val="0"/>
              </a:spcAft>
              <a:buClr>
                <a:srgbClr val="00783C"/>
              </a:buClr>
              <a:buChar char="»"/>
              <a:defRPr sz="1813">
                <a:solidFill>
                  <a:schemeClr val="tx1"/>
                </a:solidFill>
                <a:latin typeface="+mn-lt"/>
              </a:defRPr>
            </a:lvl6pPr>
            <a:lvl7pPr marL="3367946" indent="-259073" algn="l" rtl="0" eaLnBrk="1" fontAlgn="base" hangingPunct="1">
              <a:spcBef>
                <a:spcPct val="20000"/>
              </a:spcBef>
              <a:spcAft>
                <a:spcPct val="0"/>
              </a:spcAft>
              <a:buClr>
                <a:srgbClr val="00783C"/>
              </a:buClr>
              <a:buChar char="»"/>
              <a:defRPr sz="1813">
                <a:solidFill>
                  <a:schemeClr val="tx1"/>
                </a:solidFill>
                <a:latin typeface="+mn-lt"/>
              </a:defRPr>
            </a:lvl7pPr>
            <a:lvl8pPr marL="3886092" indent="-259073" algn="l" rtl="0" eaLnBrk="1" fontAlgn="base" hangingPunct="1">
              <a:spcBef>
                <a:spcPct val="20000"/>
              </a:spcBef>
              <a:spcAft>
                <a:spcPct val="0"/>
              </a:spcAft>
              <a:buClr>
                <a:srgbClr val="00783C"/>
              </a:buClr>
              <a:buChar char="»"/>
              <a:defRPr sz="1813">
                <a:solidFill>
                  <a:schemeClr val="tx1"/>
                </a:solidFill>
                <a:latin typeface="+mn-lt"/>
              </a:defRPr>
            </a:lvl8pPr>
            <a:lvl9pPr marL="4404237" indent="-259073" algn="l" rtl="0" eaLnBrk="1" fontAlgn="base" hangingPunct="1">
              <a:spcBef>
                <a:spcPct val="20000"/>
              </a:spcBef>
              <a:spcAft>
                <a:spcPct val="0"/>
              </a:spcAft>
              <a:buClr>
                <a:srgbClr val="00783C"/>
              </a:buClr>
              <a:buChar char="»"/>
              <a:defRPr sz="1813">
                <a:solidFill>
                  <a:schemeClr val="tx1"/>
                </a:solidFill>
                <a:latin typeface="+mn-lt"/>
              </a:defRPr>
            </a:lvl9pPr>
          </a:lstStyle>
          <a:p>
            <a:pPr marL="0" indent="0">
              <a:buClr>
                <a:srgbClr val="00B0F0"/>
              </a:buClr>
            </a:pPr>
            <a:r>
              <a:rPr lang="en-US" sz="2000" kern="0" dirty="0">
                <a:solidFill>
                  <a:schemeClr val="tx1">
                    <a:lumMod val="50000"/>
                    <a:lumOff val="50000"/>
                  </a:schemeClr>
                </a:solidFill>
                <a:latin typeface="Arial" panose="020B0604020202020204" pitchFamily="34" charset="0"/>
                <a:cs typeface="Times New Roman" panose="02020603050405020304" pitchFamily="18" charset="0"/>
              </a:rPr>
              <a:t>Simply </a:t>
            </a:r>
            <a:r>
              <a:rPr lang="en-US" sz="2000" kern="0" dirty="0">
                <a:solidFill>
                  <a:srgbClr val="2ABDF2"/>
                </a:solidFill>
                <a:latin typeface="Arial" panose="020B0604020202020204" pitchFamily="34" charset="0"/>
                <a:cs typeface="Times New Roman" panose="02020603050405020304" pitchFamily="18" charset="0"/>
              </a:rPr>
              <a:t>comparing displaced people and non-displaced people </a:t>
            </a:r>
            <a:r>
              <a:rPr lang="en-US" sz="2000" kern="0" dirty="0">
                <a:solidFill>
                  <a:schemeClr val="tx1">
                    <a:lumMod val="50000"/>
                    <a:lumOff val="50000"/>
                  </a:schemeClr>
                </a:solidFill>
                <a:latin typeface="Arial" panose="020B0604020202020204" pitchFamily="34" charset="0"/>
                <a:cs typeface="Times New Roman" panose="02020603050405020304" pitchFamily="18" charset="0"/>
              </a:rPr>
              <a:t>is potentially useful for policy, but it </a:t>
            </a:r>
            <a:r>
              <a:rPr lang="en-US" sz="2000" kern="0" dirty="0">
                <a:solidFill>
                  <a:srgbClr val="2ABDF2"/>
                </a:solidFill>
                <a:latin typeface="Arial" panose="020B0604020202020204" pitchFamily="34" charset="0"/>
                <a:cs typeface="Times New Roman" panose="02020603050405020304" pitchFamily="18" charset="0"/>
              </a:rPr>
              <a:t>may be misleading</a:t>
            </a:r>
            <a:r>
              <a:rPr lang="en-US" sz="2000" kern="0" dirty="0">
                <a:solidFill>
                  <a:schemeClr val="tx1">
                    <a:lumMod val="50000"/>
                    <a:lumOff val="50000"/>
                  </a:schemeClr>
                </a:solidFill>
                <a:latin typeface="Arial" panose="020B0604020202020204" pitchFamily="34" charset="0"/>
                <a:cs typeface="Times New Roman" panose="02020603050405020304" pitchFamily="18" charset="0"/>
              </a:rPr>
              <a:t> for assessing displacement’s welfare effects because:</a:t>
            </a:r>
          </a:p>
          <a:p>
            <a:pPr marL="457200" indent="-457200">
              <a:buClr>
                <a:schemeClr val="tx1">
                  <a:lumMod val="50000"/>
                  <a:lumOff val="50000"/>
                </a:schemeClr>
              </a:buClr>
              <a:buFont typeface="+mj-lt"/>
              <a:buAutoNum type="arabicPeriod"/>
            </a:pPr>
            <a:endParaRPr lang="en-US" sz="2000" kern="0" dirty="0">
              <a:solidFill>
                <a:schemeClr val="tx1">
                  <a:lumMod val="50000"/>
                  <a:lumOff val="50000"/>
                </a:schemeClr>
              </a:solidFill>
              <a:latin typeface="Arial" panose="020B0604020202020204" pitchFamily="34" charset="0"/>
              <a:cs typeface="Times New Roman" panose="02020603050405020304" pitchFamily="18" charset="0"/>
            </a:endParaRPr>
          </a:p>
          <a:p>
            <a:pPr marL="457200" indent="-457200">
              <a:buClr>
                <a:schemeClr val="tx1">
                  <a:lumMod val="50000"/>
                  <a:lumOff val="50000"/>
                </a:schemeClr>
              </a:buClr>
              <a:buFont typeface="+mj-lt"/>
              <a:buAutoNum type="arabicPeriod"/>
            </a:pPr>
            <a:r>
              <a:rPr lang="en-US" sz="2000" kern="0" dirty="0">
                <a:solidFill>
                  <a:schemeClr val="tx1">
                    <a:lumMod val="50000"/>
                    <a:lumOff val="50000"/>
                  </a:schemeClr>
                </a:solidFill>
                <a:latin typeface="Arial" panose="020B0604020202020204" pitchFamily="34" charset="0"/>
                <a:cs typeface="Times New Roman" panose="02020603050405020304" pitchFamily="18" charset="0"/>
              </a:rPr>
              <a:t>The </a:t>
            </a:r>
            <a:r>
              <a:rPr lang="en-US" sz="2000" kern="0" dirty="0">
                <a:solidFill>
                  <a:srgbClr val="2ABDF2"/>
                </a:solidFill>
                <a:latin typeface="Arial" panose="020B0604020202020204" pitchFamily="34" charset="0"/>
                <a:cs typeface="Times New Roman" panose="02020603050405020304" pitchFamily="18" charset="0"/>
              </a:rPr>
              <a:t>communities </a:t>
            </a:r>
            <a:r>
              <a:rPr lang="en-US" sz="2000" kern="0" dirty="0">
                <a:solidFill>
                  <a:schemeClr val="tx1">
                    <a:lumMod val="50000"/>
                    <a:lumOff val="50000"/>
                  </a:schemeClr>
                </a:solidFill>
                <a:latin typeface="Arial" panose="020B0604020202020204" pitchFamily="34" charset="0"/>
                <a:cs typeface="Times New Roman" panose="02020603050405020304" pitchFamily="18" charset="0"/>
              </a:rPr>
              <a:t>from which people are displaced are not a random selection of communities in the country – IDPs come from places affected by conflict and natural disasters.</a:t>
            </a:r>
          </a:p>
          <a:p>
            <a:pPr marL="457200" indent="-457200">
              <a:buClr>
                <a:schemeClr val="tx1">
                  <a:lumMod val="50000"/>
                  <a:lumOff val="50000"/>
                </a:schemeClr>
              </a:buClr>
              <a:buFont typeface="+mj-lt"/>
              <a:buAutoNum type="arabicPeriod"/>
            </a:pPr>
            <a:endParaRPr lang="en-US" sz="2000" kern="0" dirty="0">
              <a:solidFill>
                <a:schemeClr val="tx1">
                  <a:lumMod val="50000"/>
                  <a:lumOff val="50000"/>
                </a:schemeClr>
              </a:solidFill>
              <a:latin typeface="Arial" panose="020B0604020202020204" pitchFamily="34" charset="0"/>
              <a:cs typeface="Times New Roman" panose="02020603050405020304" pitchFamily="18" charset="0"/>
            </a:endParaRPr>
          </a:p>
          <a:p>
            <a:pPr marL="457200" indent="-457200">
              <a:buClr>
                <a:schemeClr val="tx1">
                  <a:lumMod val="50000"/>
                  <a:lumOff val="50000"/>
                </a:schemeClr>
              </a:buClr>
              <a:buFont typeface="+mj-lt"/>
              <a:buAutoNum type="arabicPeriod"/>
            </a:pPr>
            <a:r>
              <a:rPr lang="en-US" sz="2000" kern="0" dirty="0">
                <a:solidFill>
                  <a:schemeClr val="tx1">
                    <a:lumMod val="50000"/>
                    <a:lumOff val="50000"/>
                  </a:schemeClr>
                </a:solidFill>
                <a:latin typeface="Arial" panose="020B0604020202020204" pitchFamily="34" charset="0"/>
                <a:cs typeface="Times New Roman" panose="02020603050405020304" pitchFamily="18" charset="0"/>
              </a:rPr>
              <a:t>Within communities, certain </a:t>
            </a:r>
            <a:r>
              <a:rPr lang="en-US" sz="2000" kern="0" dirty="0">
                <a:solidFill>
                  <a:srgbClr val="2ABDF2"/>
                </a:solidFill>
                <a:latin typeface="Arial" panose="020B0604020202020204" pitchFamily="34" charset="0"/>
                <a:cs typeface="Times New Roman" panose="02020603050405020304" pitchFamily="18" charset="0"/>
              </a:rPr>
              <a:t>households or individuals</a:t>
            </a:r>
            <a:r>
              <a:rPr lang="en-US" sz="2000" kern="0" dirty="0">
                <a:solidFill>
                  <a:schemeClr val="tx1">
                    <a:lumMod val="50000"/>
                    <a:lumOff val="50000"/>
                  </a:schemeClr>
                </a:solidFill>
                <a:latin typeface="Arial" panose="020B0604020202020204" pitchFamily="34" charset="0"/>
                <a:cs typeface="Times New Roman" panose="02020603050405020304" pitchFamily="18" charset="0"/>
              </a:rPr>
              <a:t>, may be more likely to move, depending on their assets, education, and existing networks.</a:t>
            </a:r>
          </a:p>
        </p:txBody>
      </p:sp>
      <p:cxnSp>
        <p:nvCxnSpPr>
          <p:cNvPr id="5" name="Straight Arrow Connector 4">
            <a:extLst>
              <a:ext uri="{FF2B5EF4-FFF2-40B4-BE49-F238E27FC236}">
                <a16:creationId xmlns:a16="http://schemas.microsoft.com/office/drawing/2014/main" id="{6F4A044D-F188-903E-82F7-16F825180C8F}"/>
              </a:ext>
            </a:extLst>
          </p:cNvPr>
          <p:cNvCxnSpPr/>
          <p:nvPr/>
        </p:nvCxnSpPr>
        <p:spPr bwMode="auto">
          <a:xfrm>
            <a:off x="6653463" y="3886200"/>
            <a:ext cx="914400" cy="914400"/>
          </a:xfrm>
          <a:prstGeom prst="straightConnector1">
            <a:avLst/>
          </a:prstGeom>
          <a:noFill/>
          <a:ln w="9525" cap="flat" cmpd="sng" algn="ctr">
            <a:noFill/>
            <a:prstDash val="solid"/>
            <a:round/>
            <a:headEnd type="none" w="med" len="med"/>
            <a:tailEnd type="triangle"/>
          </a:ln>
          <a:effectLst/>
        </p:spPr>
      </p:cxnSp>
      <p:grpSp>
        <p:nvGrpSpPr>
          <p:cNvPr id="10" name="Group 9">
            <a:extLst>
              <a:ext uri="{FF2B5EF4-FFF2-40B4-BE49-F238E27FC236}">
                <a16:creationId xmlns:a16="http://schemas.microsoft.com/office/drawing/2014/main" id="{B3C9FC24-9E8A-AF21-9C11-64F91F9A9F22}"/>
              </a:ext>
            </a:extLst>
          </p:cNvPr>
          <p:cNvGrpSpPr/>
          <p:nvPr/>
        </p:nvGrpSpPr>
        <p:grpSpPr>
          <a:xfrm>
            <a:off x="133811" y="1830063"/>
            <a:ext cx="13389684" cy="2525369"/>
            <a:chOff x="133811" y="1830063"/>
            <a:chExt cx="13389684" cy="2525369"/>
          </a:xfrm>
        </p:grpSpPr>
        <p:sp>
          <p:nvSpPr>
            <p:cNvPr id="2" name="Rectangle 1">
              <a:extLst>
                <a:ext uri="{FF2B5EF4-FFF2-40B4-BE49-F238E27FC236}">
                  <a16:creationId xmlns:a16="http://schemas.microsoft.com/office/drawing/2014/main" id="{1D9C0C24-9331-6880-07FD-5CC3773B02D7}"/>
                </a:ext>
              </a:extLst>
            </p:cNvPr>
            <p:cNvSpPr/>
            <p:nvPr/>
          </p:nvSpPr>
          <p:spPr bwMode="auto">
            <a:xfrm>
              <a:off x="133811" y="3621505"/>
              <a:ext cx="13389684" cy="733927"/>
            </a:xfrm>
            <a:prstGeom prst="rect">
              <a:avLst/>
            </a:prstGeom>
            <a:noFill/>
            <a:ln w="3810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cxnSp>
          <p:nvCxnSpPr>
            <p:cNvPr id="7" name="Straight Arrow Connector 6">
              <a:extLst>
                <a:ext uri="{FF2B5EF4-FFF2-40B4-BE49-F238E27FC236}">
                  <a16:creationId xmlns:a16="http://schemas.microsoft.com/office/drawing/2014/main" id="{A5FC0E9B-45F2-F4E3-50C0-602273AA2190}"/>
                </a:ext>
              </a:extLst>
            </p:cNvPr>
            <p:cNvCxnSpPr>
              <a:cxnSpLocks/>
              <a:endCxn id="2" idx="0"/>
            </p:cNvCxnSpPr>
            <p:nvPr/>
          </p:nvCxnSpPr>
          <p:spPr bwMode="auto">
            <a:xfrm flipH="1">
              <a:off x="6828653" y="2273968"/>
              <a:ext cx="2772547" cy="1347537"/>
            </a:xfrm>
            <a:prstGeom prst="straightConnector1">
              <a:avLst/>
            </a:prstGeom>
            <a:noFill/>
            <a:ln w="38100" cap="flat" cmpd="sng" algn="ctr">
              <a:solidFill>
                <a:srgbClr val="FF0000"/>
              </a:solidFill>
              <a:prstDash val="solid"/>
              <a:round/>
              <a:headEnd type="none" w="med" len="med"/>
              <a:tailEnd type="triangle"/>
            </a:ln>
            <a:effectLst/>
          </p:spPr>
        </p:cxnSp>
        <p:sp>
          <p:nvSpPr>
            <p:cNvPr id="9" name="Text Placeholder 3">
              <a:extLst>
                <a:ext uri="{FF2B5EF4-FFF2-40B4-BE49-F238E27FC236}">
                  <a16:creationId xmlns:a16="http://schemas.microsoft.com/office/drawing/2014/main" id="{33D76DED-6EC4-35E1-9BBE-2931E1CEF9D0}"/>
                </a:ext>
              </a:extLst>
            </p:cNvPr>
            <p:cNvSpPr txBox="1">
              <a:spLocks/>
            </p:cNvSpPr>
            <p:nvPr/>
          </p:nvSpPr>
          <p:spPr>
            <a:xfrm>
              <a:off x="8336611" y="1830063"/>
              <a:ext cx="2529178" cy="527400"/>
            </a:xfrm>
            <a:prstGeom prst="rect">
              <a:avLst/>
            </a:prstGeom>
          </p:spPr>
          <p:txBody>
            <a:bodyPr/>
            <a:lstStyle>
              <a:lvl1pPr marL="388610" indent="-388610" algn="l" rtl="0" eaLnBrk="1" fontAlgn="base" hangingPunct="1">
                <a:lnSpc>
                  <a:spcPct val="100000"/>
                </a:lnSpc>
                <a:spcBef>
                  <a:spcPts val="1020"/>
                </a:spcBef>
                <a:spcAft>
                  <a:spcPct val="0"/>
                </a:spcAft>
                <a:buClr>
                  <a:srgbClr val="00783C"/>
                </a:buClr>
                <a:defRPr>
                  <a:solidFill>
                    <a:schemeClr val="tx1"/>
                  </a:solidFill>
                  <a:latin typeface="+mn-lt"/>
                  <a:ea typeface="MS PGothic" pitchFamily="34" charset="-128"/>
                  <a:cs typeface="+mn-cs"/>
                </a:defRPr>
              </a:lvl1pPr>
              <a:lvl2pPr marL="841987" indent="-323841" algn="l" rtl="0" eaLnBrk="1" fontAlgn="base" hangingPunct="1">
                <a:lnSpc>
                  <a:spcPct val="100000"/>
                </a:lnSpc>
                <a:spcBef>
                  <a:spcPts val="1020"/>
                </a:spcBef>
                <a:spcAft>
                  <a:spcPct val="0"/>
                </a:spcAft>
                <a:buClr>
                  <a:srgbClr val="00783C"/>
                </a:buClr>
                <a:buFont typeface="Wingdings" pitchFamily="2" charset="2"/>
                <a:defRPr>
                  <a:solidFill>
                    <a:schemeClr val="tx1"/>
                  </a:solidFill>
                  <a:latin typeface="+mn-lt"/>
                  <a:ea typeface="MS PGothic" pitchFamily="34" charset="-128"/>
                </a:defRPr>
              </a:lvl2pPr>
              <a:lvl3pPr marL="5398" indent="1030895" algn="l" rtl="0" eaLnBrk="1" fontAlgn="base" hangingPunct="1">
                <a:lnSpc>
                  <a:spcPct val="100000"/>
                </a:lnSpc>
                <a:spcBef>
                  <a:spcPts val="1020"/>
                </a:spcBef>
                <a:spcAft>
                  <a:spcPct val="0"/>
                </a:spcAft>
                <a:buClr>
                  <a:srgbClr val="00783C"/>
                </a:buClr>
                <a:defRPr>
                  <a:solidFill>
                    <a:schemeClr val="tx1"/>
                  </a:solidFill>
                  <a:latin typeface="+mn-lt"/>
                  <a:ea typeface="MS PGothic" pitchFamily="34" charset="-128"/>
                </a:defRPr>
              </a:lvl3pPr>
              <a:lvl4pPr marL="1813510" indent="-259073" algn="l" rtl="0" eaLnBrk="1" fontAlgn="base" hangingPunct="1">
                <a:lnSpc>
                  <a:spcPct val="100000"/>
                </a:lnSpc>
                <a:spcBef>
                  <a:spcPts val="1020"/>
                </a:spcBef>
                <a:spcAft>
                  <a:spcPct val="0"/>
                </a:spcAft>
                <a:buClr>
                  <a:srgbClr val="00783C"/>
                </a:buClr>
                <a:defRPr>
                  <a:solidFill>
                    <a:schemeClr val="tx1"/>
                  </a:solidFill>
                  <a:latin typeface="+mn-lt"/>
                  <a:ea typeface="MS PGothic" pitchFamily="34" charset="-128"/>
                </a:defRPr>
              </a:lvl4pPr>
              <a:lvl5pPr marL="2331655" indent="-259073" algn="l" rtl="0" eaLnBrk="1" fontAlgn="base" hangingPunct="1">
                <a:lnSpc>
                  <a:spcPct val="100000"/>
                </a:lnSpc>
                <a:spcBef>
                  <a:spcPts val="1020"/>
                </a:spcBef>
                <a:spcAft>
                  <a:spcPct val="0"/>
                </a:spcAft>
                <a:buClr>
                  <a:srgbClr val="00783C"/>
                </a:buClr>
                <a:defRPr>
                  <a:solidFill>
                    <a:schemeClr val="tx1"/>
                  </a:solidFill>
                  <a:latin typeface="+mn-lt"/>
                  <a:ea typeface="MS PGothic" pitchFamily="34" charset="-128"/>
                </a:defRPr>
              </a:lvl5pPr>
              <a:lvl6pPr marL="2849801" indent="-259073" algn="l" rtl="0" eaLnBrk="1" fontAlgn="base" hangingPunct="1">
                <a:spcBef>
                  <a:spcPct val="20000"/>
                </a:spcBef>
                <a:spcAft>
                  <a:spcPct val="0"/>
                </a:spcAft>
                <a:buClr>
                  <a:srgbClr val="00783C"/>
                </a:buClr>
                <a:buChar char="»"/>
                <a:defRPr sz="1813">
                  <a:solidFill>
                    <a:schemeClr val="tx1"/>
                  </a:solidFill>
                  <a:latin typeface="+mn-lt"/>
                </a:defRPr>
              </a:lvl6pPr>
              <a:lvl7pPr marL="3367946" indent="-259073" algn="l" rtl="0" eaLnBrk="1" fontAlgn="base" hangingPunct="1">
                <a:spcBef>
                  <a:spcPct val="20000"/>
                </a:spcBef>
                <a:spcAft>
                  <a:spcPct val="0"/>
                </a:spcAft>
                <a:buClr>
                  <a:srgbClr val="00783C"/>
                </a:buClr>
                <a:buChar char="»"/>
                <a:defRPr sz="1813">
                  <a:solidFill>
                    <a:schemeClr val="tx1"/>
                  </a:solidFill>
                  <a:latin typeface="+mn-lt"/>
                </a:defRPr>
              </a:lvl7pPr>
              <a:lvl8pPr marL="3886092" indent="-259073" algn="l" rtl="0" eaLnBrk="1" fontAlgn="base" hangingPunct="1">
                <a:spcBef>
                  <a:spcPct val="20000"/>
                </a:spcBef>
                <a:spcAft>
                  <a:spcPct val="0"/>
                </a:spcAft>
                <a:buClr>
                  <a:srgbClr val="00783C"/>
                </a:buClr>
                <a:buChar char="»"/>
                <a:defRPr sz="1813">
                  <a:solidFill>
                    <a:schemeClr val="tx1"/>
                  </a:solidFill>
                  <a:latin typeface="+mn-lt"/>
                </a:defRPr>
              </a:lvl8pPr>
              <a:lvl9pPr marL="4404237" indent="-259073" algn="l" rtl="0" eaLnBrk="1" fontAlgn="base" hangingPunct="1">
                <a:spcBef>
                  <a:spcPct val="20000"/>
                </a:spcBef>
                <a:spcAft>
                  <a:spcPct val="0"/>
                </a:spcAft>
                <a:buClr>
                  <a:srgbClr val="00783C"/>
                </a:buClr>
                <a:buChar char="»"/>
                <a:defRPr sz="1813">
                  <a:solidFill>
                    <a:schemeClr val="tx1"/>
                  </a:solidFill>
                  <a:latin typeface="+mn-lt"/>
                </a:defRPr>
              </a:lvl9pPr>
            </a:lstStyle>
            <a:p>
              <a:pPr marL="0" indent="0">
                <a:buClr>
                  <a:srgbClr val="00B0F0"/>
                </a:buClr>
              </a:pPr>
              <a:r>
                <a:rPr lang="en-US" sz="2000" kern="0" dirty="0">
                  <a:solidFill>
                    <a:srgbClr val="FF0000"/>
                  </a:solidFill>
                  <a:latin typeface="Arial" panose="020B0604020202020204" pitchFamily="34" charset="0"/>
                  <a:cs typeface="Times New Roman" panose="02020603050405020304" pitchFamily="18" charset="0"/>
                </a:rPr>
                <a:t>Focus of this paper</a:t>
              </a:r>
            </a:p>
          </p:txBody>
        </p:sp>
      </p:grpSp>
    </p:spTree>
    <p:extLst>
      <p:ext uri="{BB962C8B-B14F-4D97-AF65-F5344CB8AC3E}">
        <p14:creationId xmlns:p14="http://schemas.microsoft.com/office/powerpoint/2010/main" val="27250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fghanistan-brande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1B0D01CB454469DDDFF9FD7F546FB" ma:contentTypeVersion="18" ma:contentTypeDescription="Create a new document." ma:contentTypeScope="" ma:versionID="343daa479f7b82cfa9274ba416028765">
  <xsd:schema xmlns:xsd="http://www.w3.org/2001/XMLSchema" xmlns:xs="http://www.w3.org/2001/XMLSchema" xmlns:p="http://schemas.microsoft.com/office/2006/metadata/properties" xmlns:ns2="5c600c1d-caa9-43b7-a835-dfec431f7c68" xmlns:ns3="46b6293d-6606-40d5-89a0-dc3ce5a46b9a" targetNamespace="http://schemas.microsoft.com/office/2006/metadata/properties" ma:root="true" ma:fieldsID="7a7a7281e4f161bae2641320d0490e5b" ns2:_="" ns3:_="">
    <xsd:import namespace="5c600c1d-caa9-43b7-a835-dfec431f7c68"/>
    <xsd:import namespace="46b6293d-6606-40d5-89a0-dc3ce5a46b9a"/>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600c1d-caa9-43b7-a835-dfec431f7c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5f3f4cc-79b9-4d17-b8fa-dd7577b1fbe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6b6293d-6606-40d5-89a0-dc3ce5a46b9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86b3f29-e0ce-4acb-86b6-4625b554f1d1}" ma:internalName="TaxCatchAll" ma:showField="CatchAllData" ma:web="46b6293d-6606-40d5-89a0-dc3ce5a46b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file>

<file path=customXml/item4.xml><?xml version="1.0" encoding="utf-8"?>
<p:properties xmlns:p="http://schemas.microsoft.com/office/2006/metadata/properties" xmlns:xsi="http://www.w3.org/2001/XMLSchema-instance" xmlns:pc="http://schemas.microsoft.com/office/infopath/2007/PartnerControls">
  <documentManagement>
    <TaxCatchAll xmlns="46b6293d-6606-40d5-89a0-dc3ce5a46b9a" xsi:nil="true"/>
    <lcf76f155ced4ddcb4097134ff3c332f xmlns="5c600c1d-caa9-43b7-a835-dfec431f7c68">
      <Terms xmlns="http://schemas.microsoft.com/office/infopath/2007/PartnerControls"/>
    </lcf76f155ced4ddcb4097134ff3c332f>
  </documentManagement>
</p:properties>
</file>

<file path=customXml/item5.xml><?xml version="1.0" encoding="utf-8"?>
<?mso-contentType ?>
<SharedContentType xmlns="Microsoft.SharePoint.Taxonomy.ContentTypeSync" SourceId="2a6c10d7-b926-4fc0-945e-3cbf5049f6bd" ContentTypeId="0x010100F4C63C3BD852AE468EAEFD0E6C57C64F02" PreviousValue="false" LastSyncTimeStamp="2020-09-30T18:56:41.327Z"/>
</file>

<file path=customXml/itemProps1.xml><?xml version="1.0" encoding="utf-8"?>
<ds:datastoreItem xmlns:ds="http://schemas.openxmlformats.org/officeDocument/2006/customXml" ds:itemID="{8C87C08B-CF0C-4306-8653-C81D43845792}"/>
</file>

<file path=customXml/itemProps2.xml><?xml version="1.0" encoding="utf-8"?>
<ds:datastoreItem xmlns:ds="http://schemas.openxmlformats.org/officeDocument/2006/customXml" ds:itemID="{EF6BCE98-3C0F-4114-8522-BCD1FE19D93D}">
  <ds:schemaRefs>
    <ds:schemaRef ds:uri="http://schemas.microsoft.com/sharepoint/v3/contenttype/forms"/>
  </ds:schemaRefs>
</ds:datastoreItem>
</file>

<file path=customXml/itemProps3.xml><?xml version="1.0" encoding="utf-8"?>
<ds:datastoreItem xmlns:ds="http://schemas.openxmlformats.org/officeDocument/2006/customXml" ds:itemID="{A290EFC3-4501-4B2C-AD98-F16E15AB4439}">
  <ds:schemaRefs>
    <ds:schemaRef ds:uri="http://schemas.microsoft.com/sharepoint/events"/>
  </ds:schemaRefs>
</ds:datastoreItem>
</file>

<file path=customXml/itemProps4.xml><?xml version="1.0" encoding="utf-8"?>
<ds:datastoreItem xmlns:ds="http://schemas.openxmlformats.org/officeDocument/2006/customXml" ds:itemID="{9BC90BBA-873D-4FF9-BC88-2ABE13755641}">
  <ds:schemaRefs>
    <ds:schemaRef ds:uri="http://www.w3.org/XML/1998/namespace"/>
    <ds:schemaRef ds:uri="http://purl.org/dc/terms/"/>
    <ds:schemaRef ds:uri="http://schemas.microsoft.com/office/2006/metadata/properties"/>
    <ds:schemaRef ds:uri="0c867391-8214-4b58-86b3-de07547409f9"/>
    <ds:schemaRef ds:uri="http://schemas.microsoft.com/office/infopath/2007/PartnerControls"/>
    <ds:schemaRef ds:uri="http://schemas.microsoft.com/office/2006/documentManagement/types"/>
    <ds:schemaRef ds:uri="http://schemas.openxmlformats.org/package/2006/metadata/core-properties"/>
    <ds:schemaRef ds:uri="fddef6a8-5936-4909-96e0-2ad7a6b1720b"/>
    <ds:schemaRef ds:uri="http://purl.org/dc/dcmitype/"/>
    <ds:schemaRef ds:uri="http://purl.org/dc/elements/1.1/"/>
    <ds:schemaRef ds:uri="3e02667f-0271-471b-bd6e-11a2e16def1d"/>
  </ds:schemaRefs>
</ds:datastoreItem>
</file>

<file path=customXml/itemProps5.xml><?xml version="1.0" encoding="utf-8"?>
<ds:datastoreItem xmlns:ds="http://schemas.openxmlformats.org/officeDocument/2006/customXml" ds:itemID="{92891E57-0280-4B4F-9A5D-F35A13B2E08B}">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blank</Template>
  <TotalTime>9169</TotalTime>
  <Words>2808</Words>
  <Application>Microsoft Office PowerPoint</Application>
  <PresentationFormat>Custom</PresentationFormat>
  <Paragraphs>516</Paragraphs>
  <Slides>25</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Arial Bold</vt:lpstr>
      <vt:lpstr>Calibri</vt:lpstr>
      <vt:lpstr>Cambria Math</vt:lpstr>
      <vt:lpstr>Times New Roman</vt:lpstr>
      <vt:lpstr>Trebuchet MS</vt:lpstr>
      <vt:lpstr>Wingdings</vt:lpstr>
      <vt:lpstr>afghanistan-branded</vt:lpstr>
      <vt:lpstr>PowerPoint Presentation</vt:lpstr>
      <vt:lpstr>Global poverty is increasingly becoming concentrated in conflict-affected settings</vt:lpstr>
      <vt:lpstr>Collecting and analyzing welfare data on internally displaced persons (IDPs) is challenging for several reasons</vt:lpstr>
      <vt:lpstr>Constructing suitable counterfactuals presents one specific challenge when trying to assess the welfare effects of forced displacement</vt:lpstr>
      <vt:lpstr>Road map</vt:lpstr>
      <vt:lpstr>The Central African Republic (CAR) has endured a long history of political instability and violence, resulting in forced displacement</vt:lpstr>
      <vt:lpstr>In 2021, household survey data covering people living in and outside of IDP camps were collected in CAR</vt:lpstr>
      <vt:lpstr>Road map</vt:lpstr>
      <vt:lpstr>Recap: constructing suitable counterfactuals to assess the welfare effects of forced displacement is difficult</vt:lpstr>
      <vt:lpstr>Information on displacement histories can help identify “catchment areas” for IDP camps – the places from which people were displaced</vt:lpstr>
      <vt:lpstr>The main results compare those living in camps with (1) the rest of CAR’s population and (2) only those living in catchment areas</vt:lpstr>
      <vt:lpstr>The analysis does not directly address household- or individual-level selection, as doing so reliably is not possible with the 2021 EHCVM data</vt:lpstr>
      <vt:lpstr>Road map</vt:lpstr>
      <vt:lpstr>Monetary consumption is lower in camps than the rest of CAR, but this difference disappears when comparing camps to their catchment areas</vt:lpstr>
      <vt:lpstr>The reduced difference between in-camp and out-of-camp households appears across the full consumption distribution</vt:lpstr>
      <vt:lpstr>Monetary poverty is higher in camps than the whole of the rest of CAR, but the difference disappears when comparing to catchment areas</vt:lpstr>
      <vt:lpstr>For non-monetary poverty, access to improved water is more prevalent in camps; this gap widens when comparing to catchment areas</vt:lpstr>
      <vt:lpstr>Road map</vt:lpstr>
      <vt:lpstr>Going forward, policy and data collection should be adapted to consider not only IDPs but also people who are left behind</vt:lpstr>
      <vt:lpstr>Annex</vt:lpstr>
      <vt:lpstr>Using alternative geographical levels to construct catchment areas</vt:lpstr>
      <vt:lpstr>List of prefectures, sous-prefectures, and communes used as catchment areas</vt:lpstr>
      <vt:lpstr>Monetary consumption results: gifted consumption removed</vt:lpstr>
      <vt:lpstr>Monetary consumption results: different geographical levels used to construct catchment areas</vt:lpstr>
      <vt:lpstr>Monetary consumption results: adding controls</vt:lpstr>
    </vt:vector>
  </TitlesOfParts>
  <Company>The World Bank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MFM  Strategic Priorities &amp; Focused Areas</dc:title>
  <dc:creator>Marco Hernandez</dc:creator>
  <cp:lastModifiedBy>Jonathan William Lain</cp:lastModifiedBy>
  <cp:revision>49</cp:revision>
  <cp:lastPrinted>2020-12-10T08:07:41Z</cp:lastPrinted>
  <dcterms:created xsi:type="dcterms:W3CDTF">2016-09-14T06:07:29Z</dcterms:created>
  <dcterms:modified xsi:type="dcterms:W3CDTF">2024-09-17T17:50:08Z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0x01010000D135C35F46F242ABD78D63C2151323</vt:lpwstr>
  </property>
  <property fmtid="{D5CDD505-2E9C-101B-9397-08002B2CF9AE}" pid="3" name="WBDocs_Local_Document_Type">
    <vt:lpwstr/>
  </property>
  <property fmtid="{D5CDD505-2E9C-101B-9397-08002B2CF9AE}" pid="4" name="MediaServiceImageTags">
    <vt:lpwstr/>
  </property>
  <property fmtid="{D5CDD505-2E9C-101B-9397-08002B2CF9AE}" pid="5" name="lcf76f155ced4ddcb4097134ff3c332f">
    <vt:lpwstr/>
  </property>
  <property fmtid="{D5CDD505-2E9C-101B-9397-08002B2CF9AE}" pid="6" name="WBDocs_Originating_Unit">
    <vt:lpwstr/>
  </property>
</Properties>
</file>